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28"/>
  </p:notesMasterIdLst>
  <p:sldIdLst>
    <p:sldId id="296" r:id="rId3"/>
    <p:sldId id="297" r:id="rId4"/>
    <p:sldId id="257" r:id="rId5"/>
    <p:sldId id="258" r:id="rId6"/>
    <p:sldId id="259" r:id="rId7"/>
    <p:sldId id="261" r:id="rId8"/>
    <p:sldId id="260" r:id="rId9"/>
    <p:sldId id="262" r:id="rId10"/>
    <p:sldId id="263" r:id="rId11"/>
    <p:sldId id="264" r:id="rId12"/>
    <p:sldId id="256"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80" r:id="rId27"/>
  </p:sldIdLst>
  <p:sldSz cx="9144000" cy="5143500" type="screen16x9"/>
  <p:notesSz cx="6858000" cy="9144000"/>
  <p:embeddedFontLst>
    <p:embeddedFont>
      <p:font typeface="Anaheim" panose="020B0604020202020204" charset="0"/>
      <p:regular r:id="rId29"/>
    </p:embeddedFont>
    <p:embeddedFont>
      <p:font typeface="Aldrich" panose="020B0604020202020204" charset="0"/>
      <p:regular r:id="rId30"/>
    </p:embeddedFont>
    <p:embeddedFont>
      <p:font typeface="Proxima Nova" panose="020B0604020202020204" charset="0"/>
      <p:regular r:id="rId31"/>
      <p:bold r:id="rId32"/>
      <p:italic r:id="rId33"/>
      <p:boldItalic r:id="rId34"/>
    </p:embeddedFont>
    <p:embeddedFont>
      <p:font typeface="Saira"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3639CD-26A1-4367-B283-A72EBD74DE35}">
  <a:tblStyle styleId="{AA3639CD-26A1-4367-B283-A72EBD74DE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1" y="20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png>
</file>

<file path=ppt/media/image25.jpg>
</file>

<file path=ppt/media/image26.jpg>
</file>

<file path=ppt/media/image27.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6572701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076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649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207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2"/>
        <p:cNvGrpSpPr/>
        <p:nvPr/>
      </p:nvGrpSpPr>
      <p:grpSpPr>
        <a:xfrm>
          <a:off x="0" y="0"/>
          <a:ext cx="0" cy="0"/>
          <a:chOff x="0" y="0"/>
          <a:chExt cx="0" cy="0"/>
        </a:xfrm>
      </p:grpSpPr>
      <p:sp>
        <p:nvSpPr>
          <p:cNvPr id="1463" name="Google Shape;1463;ge013acee29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4" name="Google Shape;1464;ge013acee29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78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e013acee2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e013acee2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9229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ea355f518e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ea355f518e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12337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21619a75d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21619a75d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1915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db0f9523dd_0_25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db0f9523dd_0_25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75628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e013acee29_0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e013acee29_0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588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9"/>
        <p:cNvGrpSpPr/>
        <p:nvPr/>
      </p:nvGrpSpPr>
      <p:grpSpPr>
        <a:xfrm>
          <a:off x="0" y="0"/>
          <a:ext cx="0" cy="0"/>
          <a:chOff x="0" y="0"/>
          <a:chExt cx="0" cy="0"/>
        </a:xfrm>
      </p:grpSpPr>
      <p:sp>
        <p:nvSpPr>
          <p:cNvPr id="1600" name="Google Shape;1600;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1" name="Google Shape;1601;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42019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db0f9523dd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db0f9523dd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562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16993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db0f9523dd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db0f9523dd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56537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db0f9523dd_0_25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db0f9523dd_0_25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3918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135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2537e6ed4b7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2537e6ed4b7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0272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2537e6ed4b7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2537e6ed4b7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66011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2540958b5c1_3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2540958b5c1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39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
        <p:cNvGrpSpPr/>
        <p:nvPr/>
      </p:nvGrpSpPr>
      <p:grpSpPr>
        <a:xfrm>
          <a:off x="0" y="0"/>
          <a:ext cx="0" cy="0"/>
          <a:chOff x="0" y="0"/>
          <a:chExt cx="0" cy="0"/>
        </a:xfrm>
      </p:grpSpPr>
      <p:sp>
        <p:nvSpPr>
          <p:cNvPr id="1296" name="Google Shape;1296;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 name="Google Shape;1297;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9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521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439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e013acee29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e013acee29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0534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4962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
        <p:cNvGrpSpPr/>
        <p:nvPr/>
      </p:nvGrpSpPr>
      <p:grpSpPr>
        <a:xfrm>
          <a:off x="0" y="0"/>
          <a:ext cx="0" cy="0"/>
          <a:chOff x="0" y="0"/>
          <a:chExt cx="0" cy="0"/>
        </a:xfrm>
      </p:grpSpPr>
      <p:sp>
        <p:nvSpPr>
          <p:cNvPr id="1426" name="Google Shape;1426;ge013acee2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7" name="Google Shape;1427;ge013acee2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794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db0f9523dd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db0f9523dd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15064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0" name="Google Shape;10;p2"/>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lvl1pPr lvl="0" rtl="0">
              <a:spcBef>
                <a:spcPts val="0"/>
              </a:spcBef>
              <a:spcAft>
                <a:spcPts val="0"/>
              </a:spcAft>
              <a:buSzPts val="8500"/>
              <a:buNone/>
              <a:defRPr sz="5000">
                <a:latin typeface="Aldrich"/>
                <a:ea typeface="Aldrich"/>
                <a:cs typeface="Aldrich"/>
                <a:sym typeface="Aldrich"/>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1" name="Google Shape;11;p2"/>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4691783" y="844730"/>
            <a:ext cx="3556500" cy="34170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4"/>
        <p:cNvGrpSpPr/>
        <p:nvPr/>
      </p:nvGrpSpPr>
      <p:grpSpPr>
        <a:xfrm>
          <a:off x="0" y="0"/>
          <a:ext cx="0" cy="0"/>
          <a:chOff x="0" y="0"/>
          <a:chExt cx="0" cy="0"/>
        </a:xfrm>
      </p:grpSpPr>
      <p:pic>
        <p:nvPicPr>
          <p:cNvPr id="475" name="Google Shape;475;p11"/>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476" name="Google Shape;476;p11"/>
          <p:cNvSpPr txBox="1">
            <a:spLocks noGrp="1"/>
          </p:cNvSpPr>
          <p:nvPr>
            <p:ph type="title" hasCustomPrompt="1"/>
          </p:nvPr>
        </p:nvSpPr>
        <p:spPr>
          <a:xfrm>
            <a:off x="2059500" y="919263"/>
            <a:ext cx="5025000" cy="10200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6000">
                <a:solidFill>
                  <a:schemeClr val="lt2"/>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77" name="Google Shape;477;p11"/>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sp>
        <p:nvSpPr>
          <p:cNvPr id="478" name="Google Shape;478;p11"/>
          <p:cNvSpPr>
            <a:spLocks noGrp="1"/>
          </p:cNvSpPr>
          <p:nvPr>
            <p:ph type="pic" idx="2"/>
          </p:nvPr>
        </p:nvSpPr>
        <p:spPr>
          <a:xfrm>
            <a:off x="2132625" y="2571750"/>
            <a:ext cx="4878900" cy="2032200"/>
          </a:xfrm>
          <a:prstGeom prst="rect">
            <a:avLst/>
          </a:prstGeom>
          <a:noFill/>
          <a:ln w="9525" cap="flat" cmpd="sng">
            <a:solidFill>
              <a:schemeClr val="dk2"/>
            </a:solidFill>
            <a:prstDash val="solid"/>
            <a:round/>
            <a:headEnd type="none" w="sm" len="sm"/>
            <a:tailEnd type="none" w="sm" len="sm"/>
          </a:ln>
        </p:spPr>
      </p:sp>
      <p:grpSp>
        <p:nvGrpSpPr>
          <p:cNvPr id="479" name="Google Shape;479;p11"/>
          <p:cNvGrpSpPr/>
          <p:nvPr/>
        </p:nvGrpSpPr>
        <p:grpSpPr>
          <a:xfrm>
            <a:off x="-24984" y="-770526"/>
            <a:ext cx="9274153" cy="6681210"/>
            <a:chOff x="-24984" y="-770526"/>
            <a:chExt cx="9274153" cy="6681210"/>
          </a:xfrm>
        </p:grpSpPr>
        <p:grpSp>
          <p:nvGrpSpPr>
            <p:cNvPr id="480" name="Google Shape;480;p11"/>
            <p:cNvGrpSpPr/>
            <p:nvPr/>
          </p:nvGrpSpPr>
          <p:grpSpPr>
            <a:xfrm>
              <a:off x="-24984" y="3894149"/>
              <a:ext cx="9274153" cy="2016535"/>
              <a:chOff x="-24984" y="3894149"/>
              <a:chExt cx="9274153" cy="2016535"/>
            </a:xfrm>
          </p:grpSpPr>
          <p:grpSp>
            <p:nvGrpSpPr>
              <p:cNvPr id="481" name="Google Shape;481;p11"/>
              <p:cNvGrpSpPr/>
              <p:nvPr/>
            </p:nvGrpSpPr>
            <p:grpSpPr>
              <a:xfrm rot="5400000">
                <a:off x="7958337" y="4233978"/>
                <a:ext cx="1292874" cy="613216"/>
                <a:chOff x="5914137" y="3257003"/>
                <a:chExt cx="1292874" cy="613216"/>
              </a:xfrm>
            </p:grpSpPr>
            <p:sp>
              <p:nvSpPr>
                <p:cNvPr id="482" name="Google Shape;482;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11"/>
              <p:cNvSpPr/>
              <p:nvPr/>
            </p:nvSpPr>
            <p:spPr>
              <a:xfrm>
                <a:off x="8005342"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11"/>
              <p:cNvGrpSpPr/>
              <p:nvPr/>
            </p:nvGrpSpPr>
            <p:grpSpPr>
              <a:xfrm rot="5400000">
                <a:off x="6845441" y="4670098"/>
                <a:ext cx="1682787" cy="798387"/>
                <a:chOff x="7395926" y="4345146"/>
                <a:chExt cx="1682787" cy="798387"/>
              </a:xfrm>
            </p:grpSpPr>
            <p:sp>
              <p:nvSpPr>
                <p:cNvPr id="492" name="Google Shape;492;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11"/>
              <p:cNvGrpSpPr/>
              <p:nvPr/>
            </p:nvGrpSpPr>
            <p:grpSpPr>
              <a:xfrm>
                <a:off x="8955494" y="4059703"/>
                <a:ext cx="293675" cy="1609627"/>
                <a:chOff x="5908569" y="193003"/>
                <a:chExt cx="293675" cy="1609627"/>
              </a:xfrm>
            </p:grpSpPr>
            <p:sp>
              <p:nvSpPr>
                <p:cNvPr id="501" name="Google Shape;501;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11"/>
              <p:cNvGrpSpPr/>
              <p:nvPr/>
            </p:nvGrpSpPr>
            <p:grpSpPr>
              <a:xfrm rot="-5400000" flipH="1">
                <a:off x="-27024" y="4233978"/>
                <a:ext cx="1292874" cy="613216"/>
                <a:chOff x="5914137" y="3257003"/>
                <a:chExt cx="1292874" cy="613216"/>
              </a:xfrm>
            </p:grpSpPr>
            <p:sp>
              <p:nvSpPr>
                <p:cNvPr id="507" name="Google Shape;507;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11"/>
              <p:cNvSpPr/>
              <p:nvPr/>
            </p:nvSpPr>
            <p:spPr>
              <a:xfrm flipH="1">
                <a:off x="903011" y="4409457"/>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11"/>
              <p:cNvGrpSpPr/>
              <p:nvPr/>
            </p:nvGrpSpPr>
            <p:grpSpPr>
              <a:xfrm rot="-5400000" flipH="1">
                <a:off x="695958" y="4670098"/>
                <a:ext cx="1682787" cy="798387"/>
                <a:chOff x="7395926" y="4345146"/>
                <a:chExt cx="1682787" cy="798387"/>
              </a:xfrm>
            </p:grpSpPr>
            <p:sp>
              <p:nvSpPr>
                <p:cNvPr id="517" name="Google Shape;517;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11"/>
              <p:cNvGrpSpPr/>
              <p:nvPr/>
            </p:nvGrpSpPr>
            <p:grpSpPr>
              <a:xfrm flipH="1">
                <a:off x="-24984" y="4059703"/>
                <a:ext cx="293675" cy="1609627"/>
                <a:chOff x="5908569" y="193003"/>
                <a:chExt cx="293675" cy="1609627"/>
              </a:xfrm>
            </p:grpSpPr>
            <p:sp>
              <p:nvSpPr>
                <p:cNvPr id="526" name="Google Shape;526;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 name="Google Shape;531;p11"/>
            <p:cNvGrpSpPr/>
            <p:nvPr/>
          </p:nvGrpSpPr>
          <p:grpSpPr>
            <a:xfrm>
              <a:off x="-24984" y="-770526"/>
              <a:ext cx="9274153" cy="2016535"/>
              <a:chOff x="-24984" y="-589176"/>
              <a:chExt cx="9274153" cy="2016535"/>
            </a:xfrm>
          </p:grpSpPr>
          <p:grpSp>
            <p:nvGrpSpPr>
              <p:cNvPr id="532" name="Google Shape;532;p11"/>
              <p:cNvGrpSpPr/>
              <p:nvPr/>
            </p:nvGrpSpPr>
            <p:grpSpPr>
              <a:xfrm rot="5400000" flipH="1">
                <a:off x="7958337" y="474315"/>
                <a:ext cx="1292874" cy="613216"/>
                <a:chOff x="5914137" y="3257003"/>
                <a:chExt cx="1292874" cy="613216"/>
              </a:xfrm>
            </p:grpSpPr>
            <p:sp>
              <p:nvSpPr>
                <p:cNvPr id="533" name="Google Shape;533;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11"/>
              <p:cNvSpPr/>
              <p:nvPr/>
            </p:nvSpPr>
            <p:spPr>
              <a:xfrm rot="10800000" flipH="1">
                <a:off x="8005342"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542;p11"/>
              <p:cNvGrpSpPr/>
              <p:nvPr/>
            </p:nvGrpSpPr>
            <p:grpSpPr>
              <a:xfrm rot="5400000" flipH="1">
                <a:off x="6845441" y="-146976"/>
                <a:ext cx="1682787" cy="798387"/>
                <a:chOff x="7395926" y="4345146"/>
                <a:chExt cx="1682787" cy="798387"/>
              </a:xfrm>
            </p:grpSpPr>
            <p:sp>
              <p:nvSpPr>
                <p:cNvPr id="543" name="Google Shape;543;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1"/>
              <p:cNvGrpSpPr/>
              <p:nvPr/>
            </p:nvGrpSpPr>
            <p:grpSpPr>
              <a:xfrm rot="10800000" flipH="1">
                <a:off x="8955494" y="-347821"/>
                <a:ext cx="293675" cy="1609627"/>
                <a:chOff x="5908569" y="193003"/>
                <a:chExt cx="293675" cy="1609627"/>
              </a:xfrm>
            </p:grpSpPr>
            <p:sp>
              <p:nvSpPr>
                <p:cNvPr id="552" name="Google Shape;552;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11"/>
              <p:cNvGrpSpPr/>
              <p:nvPr/>
            </p:nvGrpSpPr>
            <p:grpSpPr>
              <a:xfrm rot="-5400000">
                <a:off x="-27024" y="474315"/>
                <a:ext cx="1292874" cy="613216"/>
                <a:chOff x="5914137" y="3257003"/>
                <a:chExt cx="1292874" cy="613216"/>
              </a:xfrm>
            </p:grpSpPr>
            <p:sp>
              <p:nvSpPr>
                <p:cNvPr id="558" name="Google Shape;558;p11"/>
                <p:cNvSpPr/>
                <p:nvPr/>
              </p:nvSpPr>
              <p:spPr>
                <a:xfrm rot="-5400000">
                  <a:off x="65544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rot="-5400000">
                  <a:off x="69943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rot="-5400000">
                  <a:off x="67359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rot="-5400000">
                  <a:off x="65415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rot="-5400000">
                  <a:off x="66549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rot="-5400000">
                  <a:off x="71489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rot="-5400000">
                  <a:off x="65817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rot="-5400000">
                  <a:off x="65045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11"/>
              <p:cNvSpPr/>
              <p:nvPr/>
            </p:nvSpPr>
            <p:spPr>
              <a:xfrm rot="10800000">
                <a:off x="903011" y="-589175"/>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11"/>
              <p:cNvGrpSpPr/>
              <p:nvPr/>
            </p:nvGrpSpPr>
            <p:grpSpPr>
              <a:xfrm rot="-5400000">
                <a:off x="695958" y="-146976"/>
                <a:ext cx="1682787" cy="798387"/>
                <a:chOff x="7395926" y="4345146"/>
                <a:chExt cx="1682787" cy="798387"/>
              </a:xfrm>
            </p:grpSpPr>
            <p:sp>
              <p:nvSpPr>
                <p:cNvPr id="568" name="Google Shape;568;p11"/>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11"/>
              <p:cNvGrpSpPr/>
              <p:nvPr/>
            </p:nvGrpSpPr>
            <p:grpSpPr>
              <a:xfrm rot="10800000">
                <a:off x="-24984" y="-347821"/>
                <a:ext cx="293675" cy="1609627"/>
                <a:chOff x="5908569" y="193003"/>
                <a:chExt cx="293675" cy="1609627"/>
              </a:xfrm>
            </p:grpSpPr>
            <p:sp>
              <p:nvSpPr>
                <p:cNvPr id="577" name="Google Shape;577;p11"/>
                <p:cNvSpPr/>
                <p:nvPr/>
              </p:nvSpPr>
              <p:spPr>
                <a:xfrm>
                  <a:off x="6140109" y="1432081"/>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6001206" y="1207965"/>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5959473" y="625470"/>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6186376" y="1574691"/>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908569" y="193003"/>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 name="Google Shape;582;p11"/>
          <p:cNvGrpSpPr/>
          <p:nvPr/>
        </p:nvGrpSpPr>
        <p:grpSpPr>
          <a:xfrm>
            <a:off x="1184921" y="439958"/>
            <a:ext cx="6843411" cy="4269204"/>
            <a:chOff x="1184921" y="439958"/>
            <a:chExt cx="6843411" cy="4269204"/>
          </a:xfrm>
        </p:grpSpPr>
        <p:grpSp>
          <p:nvGrpSpPr>
            <p:cNvPr id="583" name="Google Shape;583;p11"/>
            <p:cNvGrpSpPr/>
            <p:nvPr/>
          </p:nvGrpSpPr>
          <p:grpSpPr>
            <a:xfrm>
              <a:off x="1184921" y="439958"/>
              <a:ext cx="132911" cy="199379"/>
              <a:chOff x="2778349" y="5640986"/>
              <a:chExt cx="508847" cy="763610"/>
            </a:xfrm>
          </p:grpSpPr>
          <p:sp>
            <p:nvSpPr>
              <p:cNvPr id="584" name="Google Shape;584;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7895421" y="439958"/>
              <a:ext cx="132911" cy="199379"/>
              <a:chOff x="2778349" y="5640986"/>
              <a:chExt cx="508847" cy="763610"/>
            </a:xfrm>
          </p:grpSpPr>
          <p:sp>
            <p:nvSpPr>
              <p:cNvPr id="587" name="Google Shape;587;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1"/>
            <p:cNvGrpSpPr/>
            <p:nvPr/>
          </p:nvGrpSpPr>
          <p:grpSpPr>
            <a:xfrm>
              <a:off x="1184921" y="4509783"/>
              <a:ext cx="132911" cy="199379"/>
              <a:chOff x="2778349" y="5640986"/>
              <a:chExt cx="508847" cy="763610"/>
            </a:xfrm>
          </p:grpSpPr>
          <p:sp>
            <p:nvSpPr>
              <p:cNvPr id="590" name="Google Shape;590;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1"/>
            <p:cNvGrpSpPr/>
            <p:nvPr/>
          </p:nvGrpSpPr>
          <p:grpSpPr>
            <a:xfrm>
              <a:off x="7895421" y="4509783"/>
              <a:ext cx="132911" cy="199379"/>
              <a:chOff x="2778349" y="5640986"/>
              <a:chExt cx="508847" cy="763610"/>
            </a:xfrm>
          </p:grpSpPr>
          <p:sp>
            <p:nvSpPr>
              <p:cNvPr id="593" name="Google Shape;593;p11"/>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96"/>
        <p:cNvGrpSpPr/>
        <p:nvPr/>
      </p:nvGrpSpPr>
      <p:grpSpPr>
        <a:xfrm>
          <a:off x="0" y="0"/>
          <a:ext cx="0" cy="0"/>
          <a:chOff x="0" y="0"/>
          <a:chExt cx="0" cy="0"/>
        </a:xfrm>
      </p:grpSpPr>
      <p:pic>
        <p:nvPicPr>
          <p:cNvPr id="597" name="Google Shape;597;p1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598" name="Google Shape;59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9" name="Google Shape;599;p13"/>
          <p:cNvSpPr txBox="1">
            <a:spLocks noGrp="1"/>
          </p:cNvSpPr>
          <p:nvPr>
            <p:ph type="title" idx="2"/>
          </p:nvPr>
        </p:nvSpPr>
        <p:spPr>
          <a:xfrm>
            <a:off x="1589738"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0" name="Google Shape;600;p13"/>
          <p:cNvSpPr txBox="1">
            <a:spLocks noGrp="1"/>
          </p:cNvSpPr>
          <p:nvPr>
            <p:ph type="title" idx="3"/>
          </p:nvPr>
        </p:nvSpPr>
        <p:spPr>
          <a:xfrm>
            <a:off x="5485954" y="1654050"/>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1" name="Google Shape;601;p13"/>
          <p:cNvSpPr txBox="1">
            <a:spLocks noGrp="1"/>
          </p:cNvSpPr>
          <p:nvPr>
            <p:ph type="subTitle" idx="1"/>
          </p:nvPr>
        </p:nvSpPr>
        <p:spPr>
          <a:xfrm>
            <a:off x="1589739"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2" name="Google Shape;602;p13"/>
          <p:cNvSpPr txBox="1">
            <a:spLocks noGrp="1"/>
          </p:cNvSpPr>
          <p:nvPr>
            <p:ph type="subTitle" idx="4"/>
          </p:nvPr>
        </p:nvSpPr>
        <p:spPr>
          <a:xfrm>
            <a:off x="5485961" y="2120870"/>
            <a:ext cx="2885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3" name="Google Shape;603;p13"/>
          <p:cNvSpPr txBox="1">
            <a:spLocks noGrp="1"/>
          </p:cNvSpPr>
          <p:nvPr>
            <p:ph type="title" idx="5"/>
          </p:nvPr>
        </p:nvSpPr>
        <p:spPr>
          <a:xfrm>
            <a:off x="1589738"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4" name="Google Shape;604;p13"/>
          <p:cNvSpPr txBox="1">
            <a:spLocks noGrp="1"/>
          </p:cNvSpPr>
          <p:nvPr>
            <p:ph type="title" idx="6"/>
          </p:nvPr>
        </p:nvSpPr>
        <p:spPr>
          <a:xfrm>
            <a:off x="5485950" y="3178654"/>
            <a:ext cx="2885400" cy="513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05" name="Google Shape;605;p13"/>
          <p:cNvSpPr txBox="1">
            <a:spLocks noGrp="1"/>
          </p:cNvSpPr>
          <p:nvPr>
            <p:ph type="subTitle" idx="7"/>
          </p:nvPr>
        </p:nvSpPr>
        <p:spPr>
          <a:xfrm>
            <a:off x="1589771"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6" name="Google Shape;606;p13"/>
          <p:cNvSpPr txBox="1">
            <a:spLocks noGrp="1"/>
          </p:cNvSpPr>
          <p:nvPr>
            <p:ph type="subTitle" idx="8"/>
          </p:nvPr>
        </p:nvSpPr>
        <p:spPr>
          <a:xfrm>
            <a:off x="5485967" y="3645374"/>
            <a:ext cx="288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07" name="Google Shape;607;p13"/>
          <p:cNvSpPr txBox="1">
            <a:spLocks noGrp="1"/>
          </p:cNvSpPr>
          <p:nvPr>
            <p:ph type="title" idx="9" hasCustomPrompt="1"/>
          </p:nvPr>
        </p:nvSpPr>
        <p:spPr>
          <a:xfrm>
            <a:off x="7726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8" name="Google Shape;608;p13"/>
          <p:cNvSpPr txBox="1">
            <a:spLocks noGrp="1"/>
          </p:cNvSpPr>
          <p:nvPr>
            <p:ph type="title" idx="13" hasCustomPrompt="1"/>
          </p:nvPr>
        </p:nvSpPr>
        <p:spPr>
          <a:xfrm>
            <a:off x="7726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09" name="Google Shape;609;p13"/>
          <p:cNvSpPr txBox="1">
            <a:spLocks noGrp="1"/>
          </p:cNvSpPr>
          <p:nvPr>
            <p:ph type="title" idx="14" hasCustomPrompt="1"/>
          </p:nvPr>
        </p:nvSpPr>
        <p:spPr>
          <a:xfrm>
            <a:off x="4668825" y="17328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610" name="Google Shape;610;p13"/>
          <p:cNvSpPr txBox="1">
            <a:spLocks noGrp="1"/>
          </p:cNvSpPr>
          <p:nvPr>
            <p:ph type="title" idx="15" hasCustomPrompt="1"/>
          </p:nvPr>
        </p:nvSpPr>
        <p:spPr>
          <a:xfrm>
            <a:off x="4668825" y="3259799"/>
            <a:ext cx="775800" cy="57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611" name="Google Shape;611;p13"/>
          <p:cNvGrpSpPr/>
          <p:nvPr/>
        </p:nvGrpSpPr>
        <p:grpSpPr>
          <a:xfrm>
            <a:off x="1" y="300"/>
            <a:ext cx="9143987" cy="5143233"/>
            <a:chOff x="1" y="300"/>
            <a:chExt cx="9143987" cy="5143233"/>
          </a:xfrm>
        </p:grpSpPr>
        <p:grpSp>
          <p:nvGrpSpPr>
            <p:cNvPr id="612" name="Google Shape;612;p13"/>
            <p:cNvGrpSpPr/>
            <p:nvPr/>
          </p:nvGrpSpPr>
          <p:grpSpPr>
            <a:xfrm>
              <a:off x="7461201" y="300"/>
              <a:ext cx="1682787" cy="5143233"/>
              <a:chOff x="7461201" y="300"/>
              <a:chExt cx="1682787" cy="5143233"/>
            </a:xfrm>
          </p:grpSpPr>
          <p:grpSp>
            <p:nvGrpSpPr>
              <p:cNvPr id="613" name="Google Shape;613;p13"/>
              <p:cNvGrpSpPr/>
              <p:nvPr/>
            </p:nvGrpSpPr>
            <p:grpSpPr>
              <a:xfrm>
                <a:off x="7461201" y="4738773"/>
                <a:ext cx="1682787" cy="404760"/>
                <a:chOff x="7395926" y="4738773"/>
                <a:chExt cx="1682787" cy="404760"/>
              </a:xfrm>
            </p:grpSpPr>
            <p:sp>
              <p:nvSpPr>
                <p:cNvPr id="614" name="Google Shape;614;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13"/>
              <p:cNvGrpSpPr/>
              <p:nvPr/>
            </p:nvGrpSpPr>
            <p:grpSpPr>
              <a:xfrm>
                <a:off x="7461201" y="300"/>
                <a:ext cx="1682787" cy="404861"/>
                <a:chOff x="7395926" y="300"/>
                <a:chExt cx="1682787" cy="404861"/>
              </a:xfrm>
            </p:grpSpPr>
            <p:sp>
              <p:nvSpPr>
                <p:cNvPr id="619" name="Google Shape;619;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 name="Google Shape;623;p13"/>
            <p:cNvGrpSpPr/>
            <p:nvPr/>
          </p:nvGrpSpPr>
          <p:grpSpPr>
            <a:xfrm flipH="1">
              <a:off x="1" y="300"/>
              <a:ext cx="1682787" cy="5143233"/>
              <a:chOff x="7461201" y="300"/>
              <a:chExt cx="1682787" cy="5143233"/>
            </a:xfrm>
          </p:grpSpPr>
          <p:grpSp>
            <p:nvGrpSpPr>
              <p:cNvPr id="624" name="Google Shape;624;p13"/>
              <p:cNvGrpSpPr/>
              <p:nvPr/>
            </p:nvGrpSpPr>
            <p:grpSpPr>
              <a:xfrm>
                <a:off x="7461201" y="4738773"/>
                <a:ext cx="1682787" cy="404760"/>
                <a:chOff x="7395926" y="4738773"/>
                <a:chExt cx="1682787" cy="404760"/>
              </a:xfrm>
            </p:grpSpPr>
            <p:sp>
              <p:nvSpPr>
                <p:cNvPr id="625" name="Google Shape;625;p13"/>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3"/>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3"/>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3"/>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3"/>
              <p:cNvGrpSpPr/>
              <p:nvPr/>
            </p:nvGrpSpPr>
            <p:grpSpPr>
              <a:xfrm>
                <a:off x="7461201" y="300"/>
                <a:ext cx="1682787" cy="404861"/>
                <a:chOff x="7395926" y="300"/>
                <a:chExt cx="1682787" cy="404861"/>
              </a:xfrm>
            </p:grpSpPr>
            <p:sp>
              <p:nvSpPr>
                <p:cNvPr id="630" name="Google Shape;630;p13"/>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4" name="Google Shape;634;p13"/>
          <p:cNvGrpSpPr/>
          <p:nvPr/>
        </p:nvGrpSpPr>
        <p:grpSpPr>
          <a:xfrm>
            <a:off x="1351780" y="220554"/>
            <a:ext cx="6451661" cy="4696579"/>
            <a:chOff x="1351780" y="220554"/>
            <a:chExt cx="6451661" cy="4696579"/>
          </a:xfrm>
        </p:grpSpPr>
        <p:grpSp>
          <p:nvGrpSpPr>
            <p:cNvPr id="635" name="Google Shape;635;p13"/>
            <p:cNvGrpSpPr/>
            <p:nvPr/>
          </p:nvGrpSpPr>
          <p:grpSpPr>
            <a:xfrm>
              <a:off x="7670530" y="220554"/>
              <a:ext cx="132911" cy="199379"/>
              <a:chOff x="2778349" y="5640986"/>
              <a:chExt cx="508847" cy="763610"/>
            </a:xfrm>
          </p:grpSpPr>
          <p:sp>
            <p:nvSpPr>
              <p:cNvPr id="636" name="Google Shape;636;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3"/>
            <p:cNvGrpSpPr/>
            <p:nvPr/>
          </p:nvGrpSpPr>
          <p:grpSpPr>
            <a:xfrm>
              <a:off x="7670530" y="4717754"/>
              <a:ext cx="132911" cy="199379"/>
              <a:chOff x="2778349" y="5640986"/>
              <a:chExt cx="508847" cy="763610"/>
            </a:xfrm>
          </p:grpSpPr>
          <p:sp>
            <p:nvSpPr>
              <p:cNvPr id="639" name="Google Shape;639;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13"/>
            <p:cNvGrpSpPr/>
            <p:nvPr/>
          </p:nvGrpSpPr>
          <p:grpSpPr>
            <a:xfrm>
              <a:off x="1351780" y="220554"/>
              <a:ext cx="132911" cy="199379"/>
              <a:chOff x="2778349" y="5640986"/>
              <a:chExt cx="508847" cy="763610"/>
            </a:xfrm>
          </p:grpSpPr>
          <p:sp>
            <p:nvSpPr>
              <p:cNvPr id="642" name="Google Shape;642;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13"/>
            <p:cNvGrpSpPr/>
            <p:nvPr/>
          </p:nvGrpSpPr>
          <p:grpSpPr>
            <a:xfrm>
              <a:off x="1351780" y="4717754"/>
              <a:ext cx="132911" cy="199379"/>
              <a:chOff x="2778349" y="5640986"/>
              <a:chExt cx="508847" cy="763610"/>
            </a:xfrm>
          </p:grpSpPr>
          <p:sp>
            <p:nvSpPr>
              <p:cNvPr id="645" name="Google Shape;645;p1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647"/>
        <p:cNvGrpSpPr/>
        <p:nvPr/>
      </p:nvGrpSpPr>
      <p:grpSpPr>
        <a:xfrm>
          <a:off x="0" y="0"/>
          <a:ext cx="0" cy="0"/>
          <a:chOff x="0" y="0"/>
          <a:chExt cx="0" cy="0"/>
        </a:xfrm>
      </p:grpSpPr>
      <p:pic>
        <p:nvPicPr>
          <p:cNvPr id="648" name="Google Shape;648;p1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49" name="Google Shape;649;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50" name="Google Shape;650;p14"/>
          <p:cNvGrpSpPr/>
          <p:nvPr/>
        </p:nvGrpSpPr>
        <p:grpSpPr>
          <a:xfrm>
            <a:off x="5743" y="-12"/>
            <a:ext cx="9138270" cy="5143512"/>
            <a:chOff x="5743" y="-12"/>
            <a:chExt cx="9138270" cy="5143512"/>
          </a:xfrm>
        </p:grpSpPr>
        <p:grpSp>
          <p:nvGrpSpPr>
            <p:cNvPr id="651" name="Google Shape;651;p14"/>
            <p:cNvGrpSpPr/>
            <p:nvPr/>
          </p:nvGrpSpPr>
          <p:grpSpPr>
            <a:xfrm rot="-5400000">
              <a:off x="8034447" y="573209"/>
              <a:ext cx="1682787" cy="536345"/>
              <a:chOff x="5088951" y="1790997"/>
              <a:chExt cx="1682787" cy="536345"/>
            </a:xfrm>
          </p:grpSpPr>
          <p:sp>
            <p:nvSpPr>
              <p:cNvPr id="652" name="Google Shape;652;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14"/>
            <p:cNvGrpSpPr/>
            <p:nvPr/>
          </p:nvGrpSpPr>
          <p:grpSpPr>
            <a:xfrm rot="-5400000">
              <a:off x="-567478" y="573209"/>
              <a:ext cx="1682787" cy="536345"/>
              <a:chOff x="5088951" y="1790997"/>
              <a:chExt cx="1682787" cy="536345"/>
            </a:xfrm>
          </p:grpSpPr>
          <p:sp>
            <p:nvSpPr>
              <p:cNvPr id="658" name="Google Shape;658;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4"/>
            <p:cNvGrpSpPr/>
            <p:nvPr/>
          </p:nvGrpSpPr>
          <p:grpSpPr>
            <a:xfrm rot="-5400000" flipH="1">
              <a:off x="8034447" y="4033934"/>
              <a:ext cx="1682787" cy="536345"/>
              <a:chOff x="5088951" y="1790997"/>
              <a:chExt cx="1682787" cy="536345"/>
            </a:xfrm>
          </p:grpSpPr>
          <p:sp>
            <p:nvSpPr>
              <p:cNvPr id="664" name="Google Shape;664;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4"/>
            <p:cNvGrpSpPr/>
            <p:nvPr/>
          </p:nvGrpSpPr>
          <p:grpSpPr>
            <a:xfrm rot="-5400000" flipH="1">
              <a:off x="-567478" y="4033934"/>
              <a:ext cx="1682787" cy="536345"/>
              <a:chOff x="5088951" y="1790997"/>
              <a:chExt cx="1682787" cy="536345"/>
            </a:xfrm>
          </p:grpSpPr>
          <p:sp>
            <p:nvSpPr>
              <p:cNvPr id="670" name="Google Shape;670;p14"/>
              <p:cNvSpPr/>
              <p:nvPr/>
            </p:nvSpPr>
            <p:spPr>
              <a:xfrm rot="-5400000">
                <a:off x="6451216"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rot="-5400000">
                <a:off x="5781651"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rot="-5400000">
                <a:off x="6387279"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rot="-5400000">
                <a:off x="6088612"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rot="-5400000">
                <a:off x="6154354"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 name="Google Shape;675;p14"/>
          <p:cNvGrpSpPr/>
          <p:nvPr/>
        </p:nvGrpSpPr>
        <p:grpSpPr>
          <a:xfrm>
            <a:off x="207459" y="1430595"/>
            <a:ext cx="8734836" cy="2282298"/>
            <a:chOff x="207459" y="1430595"/>
            <a:chExt cx="8734836" cy="2282298"/>
          </a:xfrm>
        </p:grpSpPr>
        <p:grpSp>
          <p:nvGrpSpPr>
            <p:cNvPr id="676" name="Google Shape;676;p14"/>
            <p:cNvGrpSpPr/>
            <p:nvPr/>
          </p:nvGrpSpPr>
          <p:grpSpPr>
            <a:xfrm>
              <a:off x="8809384" y="1430595"/>
              <a:ext cx="132911" cy="199379"/>
              <a:chOff x="2778349" y="5640986"/>
              <a:chExt cx="508847" cy="763610"/>
            </a:xfrm>
          </p:grpSpPr>
          <p:sp>
            <p:nvSpPr>
              <p:cNvPr id="677" name="Google Shape;677;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4"/>
            <p:cNvGrpSpPr/>
            <p:nvPr/>
          </p:nvGrpSpPr>
          <p:grpSpPr>
            <a:xfrm>
              <a:off x="207459" y="1430595"/>
              <a:ext cx="132911" cy="199379"/>
              <a:chOff x="2778349" y="5640986"/>
              <a:chExt cx="508847" cy="763610"/>
            </a:xfrm>
          </p:grpSpPr>
          <p:sp>
            <p:nvSpPr>
              <p:cNvPr id="680" name="Google Shape;680;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14"/>
            <p:cNvGrpSpPr/>
            <p:nvPr/>
          </p:nvGrpSpPr>
          <p:grpSpPr>
            <a:xfrm>
              <a:off x="8809384" y="3513514"/>
              <a:ext cx="132911" cy="199379"/>
              <a:chOff x="2778349" y="5640986"/>
              <a:chExt cx="508847" cy="763610"/>
            </a:xfrm>
          </p:grpSpPr>
          <p:sp>
            <p:nvSpPr>
              <p:cNvPr id="683" name="Google Shape;683;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14"/>
            <p:cNvGrpSpPr/>
            <p:nvPr/>
          </p:nvGrpSpPr>
          <p:grpSpPr>
            <a:xfrm>
              <a:off x="207459" y="3513514"/>
              <a:ext cx="132911" cy="199379"/>
              <a:chOff x="2778349" y="5640986"/>
              <a:chExt cx="508847" cy="763610"/>
            </a:xfrm>
          </p:grpSpPr>
          <p:sp>
            <p:nvSpPr>
              <p:cNvPr id="686" name="Google Shape;686;p1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688"/>
        <p:cNvGrpSpPr/>
        <p:nvPr/>
      </p:nvGrpSpPr>
      <p:grpSpPr>
        <a:xfrm>
          <a:off x="0" y="0"/>
          <a:ext cx="0" cy="0"/>
          <a:chOff x="0" y="0"/>
          <a:chExt cx="0" cy="0"/>
        </a:xfrm>
      </p:grpSpPr>
      <p:pic>
        <p:nvPicPr>
          <p:cNvPr id="689" name="Google Shape;689;p1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690" name="Google Shape;69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91" name="Google Shape;691;p15"/>
          <p:cNvGrpSpPr/>
          <p:nvPr/>
        </p:nvGrpSpPr>
        <p:grpSpPr>
          <a:xfrm>
            <a:off x="1" y="300"/>
            <a:ext cx="9143987" cy="5143233"/>
            <a:chOff x="1" y="300"/>
            <a:chExt cx="9143987" cy="5143233"/>
          </a:xfrm>
        </p:grpSpPr>
        <p:grpSp>
          <p:nvGrpSpPr>
            <p:cNvPr id="692" name="Google Shape;692;p15"/>
            <p:cNvGrpSpPr/>
            <p:nvPr/>
          </p:nvGrpSpPr>
          <p:grpSpPr>
            <a:xfrm>
              <a:off x="7461201" y="300"/>
              <a:ext cx="1682787" cy="5143233"/>
              <a:chOff x="7461201" y="300"/>
              <a:chExt cx="1682787" cy="5143233"/>
            </a:xfrm>
          </p:grpSpPr>
          <p:grpSp>
            <p:nvGrpSpPr>
              <p:cNvPr id="693" name="Google Shape;693;p15"/>
              <p:cNvGrpSpPr/>
              <p:nvPr/>
            </p:nvGrpSpPr>
            <p:grpSpPr>
              <a:xfrm>
                <a:off x="7461201" y="4738773"/>
                <a:ext cx="1682787" cy="404760"/>
                <a:chOff x="7395926" y="4738773"/>
                <a:chExt cx="1682787" cy="404760"/>
              </a:xfrm>
            </p:grpSpPr>
            <p:sp>
              <p:nvSpPr>
                <p:cNvPr id="694" name="Google Shape;694;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5"/>
              <p:cNvGrpSpPr/>
              <p:nvPr/>
            </p:nvGrpSpPr>
            <p:grpSpPr>
              <a:xfrm>
                <a:off x="7461201" y="300"/>
                <a:ext cx="1682787" cy="404861"/>
                <a:chOff x="7395926" y="300"/>
                <a:chExt cx="1682787" cy="404861"/>
              </a:xfrm>
            </p:grpSpPr>
            <p:sp>
              <p:nvSpPr>
                <p:cNvPr id="699" name="Google Shape;699;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 name="Google Shape;703;p15"/>
            <p:cNvGrpSpPr/>
            <p:nvPr/>
          </p:nvGrpSpPr>
          <p:grpSpPr>
            <a:xfrm flipH="1">
              <a:off x="1" y="300"/>
              <a:ext cx="1682787" cy="5143233"/>
              <a:chOff x="7461201" y="300"/>
              <a:chExt cx="1682787" cy="5143233"/>
            </a:xfrm>
          </p:grpSpPr>
          <p:grpSp>
            <p:nvGrpSpPr>
              <p:cNvPr id="704" name="Google Shape;704;p15"/>
              <p:cNvGrpSpPr/>
              <p:nvPr/>
            </p:nvGrpSpPr>
            <p:grpSpPr>
              <a:xfrm>
                <a:off x="7461201" y="4738773"/>
                <a:ext cx="1682787" cy="404760"/>
                <a:chOff x="7395926" y="4738773"/>
                <a:chExt cx="1682787" cy="404760"/>
              </a:xfrm>
            </p:grpSpPr>
            <p:sp>
              <p:nvSpPr>
                <p:cNvPr id="705" name="Google Shape;705;p15"/>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5"/>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5"/>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15"/>
              <p:cNvGrpSpPr/>
              <p:nvPr/>
            </p:nvGrpSpPr>
            <p:grpSpPr>
              <a:xfrm>
                <a:off x="7461201" y="300"/>
                <a:ext cx="1682787" cy="404861"/>
                <a:chOff x="7395926" y="300"/>
                <a:chExt cx="1682787" cy="404861"/>
              </a:xfrm>
            </p:grpSpPr>
            <p:sp>
              <p:nvSpPr>
                <p:cNvPr id="710" name="Google Shape;710;p15"/>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5"/>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5"/>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5"/>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4" name="Google Shape;714;p15"/>
          <p:cNvGrpSpPr/>
          <p:nvPr/>
        </p:nvGrpSpPr>
        <p:grpSpPr>
          <a:xfrm>
            <a:off x="1351780" y="220554"/>
            <a:ext cx="6451661" cy="4696579"/>
            <a:chOff x="1351780" y="220554"/>
            <a:chExt cx="6451661" cy="4696579"/>
          </a:xfrm>
        </p:grpSpPr>
        <p:grpSp>
          <p:nvGrpSpPr>
            <p:cNvPr id="715" name="Google Shape;715;p15"/>
            <p:cNvGrpSpPr/>
            <p:nvPr/>
          </p:nvGrpSpPr>
          <p:grpSpPr>
            <a:xfrm>
              <a:off x="7670530" y="220554"/>
              <a:ext cx="132911" cy="199379"/>
              <a:chOff x="2778349" y="5640986"/>
              <a:chExt cx="508847" cy="763610"/>
            </a:xfrm>
          </p:grpSpPr>
          <p:sp>
            <p:nvSpPr>
              <p:cNvPr id="716" name="Google Shape;716;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5"/>
            <p:cNvGrpSpPr/>
            <p:nvPr/>
          </p:nvGrpSpPr>
          <p:grpSpPr>
            <a:xfrm>
              <a:off x="7670530" y="4717754"/>
              <a:ext cx="132911" cy="199379"/>
              <a:chOff x="2778349" y="5640986"/>
              <a:chExt cx="508847" cy="763610"/>
            </a:xfrm>
          </p:grpSpPr>
          <p:sp>
            <p:nvSpPr>
              <p:cNvPr id="719" name="Google Shape;719;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15"/>
            <p:cNvGrpSpPr/>
            <p:nvPr/>
          </p:nvGrpSpPr>
          <p:grpSpPr>
            <a:xfrm>
              <a:off x="1351780" y="220554"/>
              <a:ext cx="132911" cy="199379"/>
              <a:chOff x="2778349" y="5640986"/>
              <a:chExt cx="508847" cy="763610"/>
            </a:xfrm>
          </p:grpSpPr>
          <p:sp>
            <p:nvSpPr>
              <p:cNvPr id="722" name="Google Shape;722;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15"/>
            <p:cNvGrpSpPr/>
            <p:nvPr/>
          </p:nvGrpSpPr>
          <p:grpSpPr>
            <a:xfrm>
              <a:off x="1351780" y="4717754"/>
              <a:ext cx="132911" cy="199379"/>
              <a:chOff x="2778349" y="5640986"/>
              <a:chExt cx="508847" cy="763610"/>
            </a:xfrm>
          </p:grpSpPr>
          <p:sp>
            <p:nvSpPr>
              <p:cNvPr id="725" name="Google Shape;725;p15"/>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5"/>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727"/>
        <p:cNvGrpSpPr/>
        <p:nvPr/>
      </p:nvGrpSpPr>
      <p:grpSpPr>
        <a:xfrm>
          <a:off x="0" y="0"/>
          <a:ext cx="0" cy="0"/>
          <a:chOff x="0" y="0"/>
          <a:chExt cx="0" cy="0"/>
        </a:xfrm>
      </p:grpSpPr>
      <p:pic>
        <p:nvPicPr>
          <p:cNvPr id="728" name="Google Shape;728;p1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729" name="Google Shape;729;p16"/>
          <p:cNvSpPr txBox="1">
            <a:spLocks noGrp="1"/>
          </p:cNvSpPr>
          <p:nvPr>
            <p:ph type="title" hasCustomPrompt="1"/>
          </p:nvPr>
        </p:nvSpPr>
        <p:spPr>
          <a:xfrm>
            <a:off x="1127725"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0" name="Google Shape;730;p16"/>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1" name="Google Shape;731;p16"/>
          <p:cNvSpPr txBox="1">
            <a:spLocks noGrp="1"/>
          </p:cNvSpPr>
          <p:nvPr>
            <p:ph type="title" idx="2" hasCustomPrompt="1"/>
          </p:nvPr>
        </p:nvSpPr>
        <p:spPr>
          <a:xfrm>
            <a:off x="4640050" y="1037924"/>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2" name="Google Shape;732;p16"/>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3" name="Google Shape;733;p16"/>
          <p:cNvSpPr txBox="1">
            <a:spLocks noGrp="1"/>
          </p:cNvSpPr>
          <p:nvPr>
            <p:ph type="title" idx="4" hasCustomPrompt="1"/>
          </p:nvPr>
        </p:nvSpPr>
        <p:spPr>
          <a:xfrm>
            <a:off x="4640050"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4" name="Google Shape;734;p16"/>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735" name="Google Shape;735;p16"/>
          <p:cNvSpPr txBox="1">
            <a:spLocks noGrp="1"/>
          </p:cNvSpPr>
          <p:nvPr>
            <p:ph type="title" idx="6" hasCustomPrompt="1"/>
          </p:nvPr>
        </p:nvSpPr>
        <p:spPr>
          <a:xfrm>
            <a:off x="1127725" y="2856499"/>
            <a:ext cx="3376200" cy="8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0000"/>
              <a:buNone/>
              <a:defRPr sz="48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736" name="Google Shape;736;p16"/>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400"/>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grpSp>
        <p:nvGrpSpPr>
          <p:cNvPr id="737" name="Google Shape;737;p16"/>
          <p:cNvGrpSpPr/>
          <p:nvPr/>
        </p:nvGrpSpPr>
        <p:grpSpPr>
          <a:xfrm>
            <a:off x="-302639" y="-182242"/>
            <a:ext cx="9749277" cy="5507988"/>
            <a:chOff x="-302639" y="-182242"/>
            <a:chExt cx="9749277" cy="5507988"/>
          </a:xfrm>
        </p:grpSpPr>
        <p:grpSp>
          <p:nvGrpSpPr>
            <p:cNvPr id="738" name="Google Shape;738;p16"/>
            <p:cNvGrpSpPr/>
            <p:nvPr/>
          </p:nvGrpSpPr>
          <p:grpSpPr>
            <a:xfrm rot="10800000">
              <a:off x="-302639" y="4025433"/>
              <a:ext cx="1609627" cy="1300313"/>
              <a:chOff x="5582886" y="2817108"/>
              <a:chExt cx="1609627" cy="1300313"/>
            </a:xfrm>
          </p:grpSpPr>
          <p:sp>
            <p:nvSpPr>
              <p:cNvPr id="739" name="Google Shape;739;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16"/>
            <p:cNvGrpSpPr/>
            <p:nvPr/>
          </p:nvGrpSpPr>
          <p:grpSpPr>
            <a:xfrm>
              <a:off x="7837011" y="4025433"/>
              <a:ext cx="1609627" cy="1300313"/>
              <a:chOff x="5582886" y="2817108"/>
              <a:chExt cx="1609627" cy="1300313"/>
            </a:xfrm>
          </p:grpSpPr>
          <p:sp>
            <p:nvSpPr>
              <p:cNvPr id="758" name="Google Shape;758;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6"/>
            <p:cNvGrpSpPr/>
            <p:nvPr/>
          </p:nvGrpSpPr>
          <p:grpSpPr>
            <a:xfrm flipH="1">
              <a:off x="-302639" y="-182242"/>
              <a:ext cx="1609627" cy="1300313"/>
              <a:chOff x="5582886" y="2817108"/>
              <a:chExt cx="1609627" cy="1300313"/>
            </a:xfrm>
          </p:grpSpPr>
          <p:sp>
            <p:nvSpPr>
              <p:cNvPr id="777" name="Google Shape;777;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6"/>
            <p:cNvGrpSpPr/>
            <p:nvPr/>
          </p:nvGrpSpPr>
          <p:grpSpPr>
            <a:xfrm rot="10800000" flipH="1">
              <a:off x="7837011" y="-182242"/>
              <a:ext cx="1609627" cy="1300313"/>
              <a:chOff x="5582886" y="2817108"/>
              <a:chExt cx="1609627" cy="1300313"/>
            </a:xfrm>
          </p:grpSpPr>
          <p:sp>
            <p:nvSpPr>
              <p:cNvPr id="796" name="Google Shape;796;p16"/>
              <p:cNvSpPr/>
              <p:nvPr/>
            </p:nvSpPr>
            <p:spPr>
              <a:xfrm rot="-5400000">
                <a:off x="66289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6"/>
              <p:cNvSpPr/>
              <p:nvPr/>
            </p:nvSpPr>
            <p:spPr>
              <a:xfrm rot="-5400000">
                <a:off x="65672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6"/>
              <p:cNvSpPr/>
              <p:nvPr/>
            </p:nvSpPr>
            <p:spPr>
              <a:xfrm rot="-5400000">
                <a:off x="65399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6"/>
              <p:cNvSpPr/>
              <p:nvPr/>
            </p:nvSpPr>
            <p:spPr>
              <a:xfrm rot="-5400000">
                <a:off x="70321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6"/>
              <p:cNvSpPr/>
              <p:nvPr/>
            </p:nvSpPr>
            <p:spPr>
              <a:xfrm rot="-5400000">
                <a:off x="68177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6"/>
              <p:cNvSpPr/>
              <p:nvPr/>
            </p:nvSpPr>
            <p:spPr>
              <a:xfrm rot="-5400000">
                <a:off x="65501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6"/>
              <p:cNvSpPr/>
              <p:nvPr/>
            </p:nvSpPr>
            <p:spPr>
              <a:xfrm rot="-5400000">
                <a:off x="69798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6"/>
              <p:cNvSpPr/>
              <p:nvPr/>
            </p:nvSpPr>
            <p:spPr>
              <a:xfrm rot="-5400000">
                <a:off x="67214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6"/>
              <p:cNvSpPr/>
              <p:nvPr/>
            </p:nvSpPr>
            <p:spPr>
              <a:xfrm rot="-5400000">
                <a:off x="65270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6"/>
              <p:cNvSpPr/>
              <p:nvPr/>
            </p:nvSpPr>
            <p:spPr>
              <a:xfrm rot="-5400000">
                <a:off x="66404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6"/>
              <p:cNvSpPr/>
              <p:nvPr/>
            </p:nvSpPr>
            <p:spPr>
              <a:xfrm rot="-5400000">
                <a:off x="68201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6"/>
              <p:cNvSpPr/>
              <p:nvPr/>
            </p:nvSpPr>
            <p:spPr>
              <a:xfrm rot="-5400000">
                <a:off x="65501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6"/>
              <p:cNvSpPr/>
              <p:nvPr/>
            </p:nvSpPr>
            <p:spPr>
              <a:xfrm rot="-5400000">
                <a:off x="71344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6"/>
              <p:cNvSpPr/>
              <p:nvPr/>
            </p:nvSpPr>
            <p:spPr>
              <a:xfrm rot="-5400000">
                <a:off x="65672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6"/>
              <p:cNvSpPr/>
              <p:nvPr/>
            </p:nvSpPr>
            <p:spPr>
              <a:xfrm rot="-5400000">
                <a:off x="66307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6"/>
              <p:cNvSpPr/>
              <p:nvPr/>
            </p:nvSpPr>
            <p:spPr>
              <a:xfrm rot="-5400000">
                <a:off x="63321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6"/>
              <p:cNvSpPr/>
              <p:nvPr/>
            </p:nvSpPr>
            <p:spPr>
              <a:xfrm rot="-5400000">
                <a:off x="63316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6"/>
              <p:cNvSpPr/>
              <p:nvPr/>
            </p:nvSpPr>
            <p:spPr>
              <a:xfrm rot="-5400000">
                <a:off x="64900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 name="Google Shape;814;p16"/>
          <p:cNvGrpSpPr/>
          <p:nvPr/>
        </p:nvGrpSpPr>
        <p:grpSpPr>
          <a:xfrm>
            <a:off x="1077759" y="139720"/>
            <a:ext cx="6988486" cy="4864054"/>
            <a:chOff x="1077759" y="139720"/>
            <a:chExt cx="6988486" cy="4864054"/>
          </a:xfrm>
        </p:grpSpPr>
        <p:grpSp>
          <p:nvGrpSpPr>
            <p:cNvPr id="815" name="Google Shape;815;p16"/>
            <p:cNvGrpSpPr/>
            <p:nvPr/>
          </p:nvGrpSpPr>
          <p:grpSpPr>
            <a:xfrm>
              <a:off x="1077759" y="139720"/>
              <a:ext cx="132911" cy="199379"/>
              <a:chOff x="2778349" y="5640986"/>
              <a:chExt cx="508847" cy="763610"/>
            </a:xfrm>
          </p:grpSpPr>
          <p:sp>
            <p:nvSpPr>
              <p:cNvPr id="816" name="Google Shape;816;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16"/>
            <p:cNvGrpSpPr/>
            <p:nvPr/>
          </p:nvGrpSpPr>
          <p:grpSpPr>
            <a:xfrm>
              <a:off x="1077759" y="4804395"/>
              <a:ext cx="132911" cy="199379"/>
              <a:chOff x="2778349" y="5640986"/>
              <a:chExt cx="508847" cy="763610"/>
            </a:xfrm>
          </p:grpSpPr>
          <p:sp>
            <p:nvSpPr>
              <p:cNvPr id="819" name="Google Shape;819;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6"/>
            <p:cNvGrpSpPr/>
            <p:nvPr/>
          </p:nvGrpSpPr>
          <p:grpSpPr>
            <a:xfrm>
              <a:off x="7933334" y="139720"/>
              <a:ext cx="132911" cy="199379"/>
              <a:chOff x="2778349" y="5640986"/>
              <a:chExt cx="508847" cy="763610"/>
            </a:xfrm>
          </p:grpSpPr>
          <p:sp>
            <p:nvSpPr>
              <p:cNvPr id="822" name="Google Shape;822;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16"/>
            <p:cNvGrpSpPr/>
            <p:nvPr/>
          </p:nvGrpSpPr>
          <p:grpSpPr>
            <a:xfrm>
              <a:off x="7933334" y="4804395"/>
              <a:ext cx="132911" cy="199379"/>
              <a:chOff x="2778349" y="5640986"/>
              <a:chExt cx="508847" cy="763610"/>
            </a:xfrm>
          </p:grpSpPr>
          <p:sp>
            <p:nvSpPr>
              <p:cNvPr id="825" name="Google Shape;825;p1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827"/>
        <p:cNvGrpSpPr/>
        <p:nvPr/>
      </p:nvGrpSpPr>
      <p:grpSpPr>
        <a:xfrm>
          <a:off x="0" y="0"/>
          <a:ext cx="0" cy="0"/>
          <a:chOff x="0" y="0"/>
          <a:chExt cx="0" cy="0"/>
        </a:xfrm>
      </p:grpSpPr>
      <p:pic>
        <p:nvPicPr>
          <p:cNvPr id="828" name="Google Shape;828;p1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29" name="Google Shape;829;p17"/>
          <p:cNvSpPr txBox="1">
            <a:spLocks noGrp="1"/>
          </p:cNvSpPr>
          <p:nvPr>
            <p:ph type="title"/>
          </p:nvPr>
        </p:nvSpPr>
        <p:spPr>
          <a:xfrm>
            <a:off x="720005"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0" name="Google Shape;830;p17"/>
          <p:cNvSpPr txBox="1">
            <a:spLocks noGrp="1"/>
          </p:cNvSpPr>
          <p:nvPr>
            <p:ph type="title" idx="2"/>
          </p:nvPr>
        </p:nvSpPr>
        <p:spPr>
          <a:xfrm>
            <a:off x="3145338" y="15527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1" name="Google Shape;831;p17"/>
          <p:cNvSpPr txBox="1">
            <a:spLocks noGrp="1"/>
          </p:cNvSpPr>
          <p:nvPr>
            <p:ph type="subTitle" idx="1"/>
          </p:nvPr>
        </p:nvSpPr>
        <p:spPr>
          <a:xfrm>
            <a:off x="72000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2" name="Google Shape;832;p17"/>
          <p:cNvSpPr txBox="1">
            <a:spLocks noGrp="1"/>
          </p:cNvSpPr>
          <p:nvPr>
            <p:ph type="subTitle" idx="3"/>
          </p:nvPr>
        </p:nvSpPr>
        <p:spPr>
          <a:xfrm>
            <a:off x="3145330" y="19317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3" name="Google Shape;833;p17"/>
          <p:cNvSpPr txBox="1">
            <a:spLocks noGrp="1"/>
          </p:cNvSpPr>
          <p:nvPr>
            <p:ph type="title" idx="4"/>
          </p:nvPr>
        </p:nvSpPr>
        <p:spPr>
          <a:xfrm>
            <a:off x="720005"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4" name="Google Shape;834;p17"/>
          <p:cNvSpPr txBox="1">
            <a:spLocks noGrp="1"/>
          </p:cNvSpPr>
          <p:nvPr>
            <p:ph type="title" idx="5"/>
          </p:nvPr>
        </p:nvSpPr>
        <p:spPr>
          <a:xfrm>
            <a:off x="3145338" y="3077200"/>
            <a:ext cx="2143200" cy="393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35" name="Google Shape;835;p17"/>
          <p:cNvSpPr txBox="1">
            <a:spLocks noGrp="1"/>
          </p:cNvSpPr>
          <p:nvPr>
            <p:ph type="subTitle" idx="6"/>
          </p:nvPr>
        </p:nvSpPr>
        <p:spPr>
          <a:xfrm>
            <a:off x="72000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6" name="Google Shape;836;p17"/>
          <p:cNvSpPr txBox="1">
            <a:spLocks noGrp="1"/>
          </p:cNvSpPr>
          <p:nvPr>
            <p:ph type="subTitle" idx="7"/>
          </p:nvPr>
        </p:nvSpPr>
        <p:spPr>
          <a:xfrm>
            <a:off x="3145330" y="3456291"/>
            <a:ext cx="2143200" cy="775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837" name="Google Shape;837;p17"/>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8" name="Google Shape;838;p17"/>
          <p:cNvSpPr>
            <a:spLocks noGrp="1"/>
          </p:cNvSpPr>
          <p:nvPr>
            <p:ph type="pic" idx="9"/>
          </p:nvPr>
        </p:nvSpPr>
        <p:spPr>
          <a:xfrm>
            <a:off x="5643175" y="1175250"/>
            <a:ext cx="2685900" cy="3286200"/>
          </a:xfrm>
          <a:prstGeom prst="rect">
            <a:avLst/>
          </a:prstGeom>
          <a:noFill/>
          <a:ln w="9525" cap="flat" cmpd="sng">
            <a:solidFill>
              <a:schemeClr val="dk2"/>
            </a:solidFill>
            <a:prstDash val="solid"/>
            <a:round/>
            <a:headEnd type="none" w="sm" len="sm"/>
            <a:tailEnd type="none" w="sm" len="sm"/>
          </a:ln>
        </p:spPr>
      </p:sp>
      <p:grpSp>
        <p:nvGrpSpPr>
          <p:cNvPr id="839" name="Google Shape;839;p17"/>
          <p:cNvGrpSpPr/>
          <p:nvPr/>
        </p:nvGrpSpPr>
        <p:grpSpPr>
          <a:xfrm>
            <a:off x="1609652" y="1563681"/>
            <a:ext cx="7250153" cy="3422638"/>
            <a:chOff x="1609652" y="1563681"/>
            <a:chExt cx="7250153" cy="3422638"/>
          </a:xfrm>
        </p:grpSpPr>
        <p:grpSp>
          <p:nvGrpSpPr>
            <p:cNvPr id="840" name="Google Shape;840;p17"/>
            <p:cNvGrpSpPr/>
            <p:nvPr/>
          </p:nvGrpSpPr>
          <p:grpSpPr>
            <a:xfrm>
              <a:off x="1609652" y="4710656"/>
              <a:ext cx="183745" cy="275663"/>
              <a:chOff x="2778349" y="5640986"/>
              <a:chExt cx="508847" cy="763610"/>
            </a:xfrm>
          </p:grpSpPr>
          <p:sp>
            <p:nvSpPr>
              <p:cNvPr id="841" name="Google Shape;841;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17"/>
            <p:cNvGrpSpPr/>
            <p:nvPr/>
          </p:nvGrpSpPr>
          <p:grpSpPr>
            <a:xfrm>
              <a:off x="8676061" y="1563681"/>
              <a:ext cx="183745" cy="275663"/>
              <a:chOff x="2778349" y="5640986"/>
              <a:chExt cx="508847" cy="763610"/>
            </a:xfrm>
          </p:grpSpPr>
          <p:sp>
            <p:nvSpPr>
              <p:cNvPr id="844" name="Google Shape;844;p17"/>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7"/>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 name="Google Shape;846;p17"/>
          <p:cNvGrpSpPr/>
          <p:nvPr/>
        </p:nvGrpSpPr>
        <p:grpSpPr>
          <a:xfrm>
            <a:off x="11" y="-1"/>
            <a:ext cx="9062933" cy="5143508"/>
            <a:chOff x="11" y="-1"/>
            <a:chExt cx="9062933" cy="5143508"/>
          </a:xfrm>
        </p:grpSpPr>
        <p:grpSp>
          <p:nvGrpSpPr>
            <p:cNvPr id="847" name="Google Shape;847;p17"/>
            <p:cNvGrpSpPr/>
            <p:nvPr/>
          </p:nvGrpSpPr>
          <p:grpSpPr>
            <a:xfrm rot="5400000">
              <a:off x="509809" y="4043678"/>
              <a:ext cx="590031" cy="1609627"/>
              <a:chOff x="6157984" y="3326003"/>
              <a:chExt cx="590031" cy="1609627"/>
            </a:xfrm>
          </p:grpSpPr>
          <p:sp>
            <p:nvSpPr>
              <p:cNvPr id="848" name="Google Shape;848;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17"/>
            <p:cNvGrpSpPr/>
            <p:nvPr/>
          </p:nvGrpSpPr>
          <p:grpSpPr>
            <a:xfrm rot="10800000">
              <a:off x="8472914" y="-1"/>
              <a:ext cx="590031" cy="1609627"/>
              <a:chOff x="6157984" y="3326003"/>
              <a:chExt cx="590031" cy="1609627"/>
            </a:xfrm>
          </p:grpSpPr>
          <p:sp>
            <p:nvSpPr>
              <p:cNvPr id="856" name="Google Shape;856;p17"/>
              <p:cNvSpPr/>
              <p:nvPr/>
            </p:nvSpPr>
            <p:spPr>
              <a:xfrm>
                <a:off x="6466394" y="4340965"/>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6555218" y="3758470"/>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7"/>
              <p:cNvSpPr/>
              <p:nvPr/>
            </p:nvSpPr>
            <p:spPr>
              <a:xfrm>
                <a:off x="6466394" y="4565081"/>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7"/>
              <p:cNvSpPr/>
              <p:nvPr/>
            </p:nvSpPr>
            <p:spPr>
              <a:xfrm>
                <a:off x="6416315" y="4707691"/>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7"/>
              <p:cNvSpPr/>
              <p:nvPr/>
            </p:nvSpPr>
            <p:spPr>
              <a:xfrm>
                <a:off x="6157984" y="3434403"/>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7"/>
              <p:cNvSpPr/>
              <p:nvPr/>
            </p:nvSpPr>
            <p:spPr>
              <a:xfrm>
                <a:off x="6639508" y="3920555"/>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7"/>
              <p:cNvSpPr/>
              <p:nvPr/>
            </p:nvSpPr>
            <p:spPr>
              <a:xfrm>
                <a:off x="6597879" y="3326003"/>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863"/>
        <p:cNvGrpSpPr/>
        <p:nvPr/>
      </p:nvGrpSpPr>
      <p:grpSpPr>
        <a:xfrm>
          <a:off x="0" y="0"/>
          <a:ext cx="0" cy="0"/>
          <a:chOff x="0" y="0"/>
          <a:chExt cx="0" cy="0"/>
        </a:xfrm>
      </p:grpSpPr>
      <p:pic>
        <p:nvPicPr>
          <p:cNvPr id="864" name="Google Shape;864;p18"/>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865" name="Google Shape;865;p18"/>
          <p:cNvSpPr>
            <a:spLocks noGrp="1"/>
          </p:cNvSpPr>
          <p:nvPr>
            <p:ph type="pic" idx="2"/>
          </p:nvPr>
        </p:nvSpPr>
        <p:spPr>
          <a:xfrm>
            <a:off x="4572000" y="950350"/>
            <a:ext cx="3851400" cy="3417000"/>
          </a:xfrm>
          <a:prstGeom prst="rect">
            <a:avLst/>
          </a:prstGeom>
          <a:noFill/>
          <a:ln w="9525" cap="flat" cmpd="sng">
            <a:solidFill>
              <a:schemeClr val="dk2"/>
            </a:solidFill>
            <a:prstDash val="solid"/>
            <a:round/>
            <a:headEnd type="none" w="sm" len="sm"/>
            <a:tailEnd type="none" w="sm" len="sm"/>
          </a:ln>
        </p:spPr>
      </p:sp>
      <p:sp>
        <p:nvSpPr>
          <p:cNvPr id="866" name="Google Shape;866;p18"/>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867" name="Google Shape;867;p18"/>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8" name="Google Shape;868;p18"/>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9" name="Google Shape;869;p18"/>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000" b="1"/>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70" name="Google Shape;870;p18"/>
          <p:cNvSpPr txBox="1"/>
          <p:nvPr/>
        </p:nvSpPr>
        <p:spPr>
          <a:xfrm>
            <a:off x="713350" y="3612725"/>
            <a:ext cx="3576600" cy="5541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a:solidFill>
                  <a:schemeClr val="dk1"/>
                </a:solidFill>
                <a:latin typeface="Saira"/>
                <a:ea typeface="Saira"/>
                <a:cs typeface="Saira"/>
                <a:sym typeface="Saira"/>
              </a:rPr>
              <a:t>CREDITS: This presentation template was created by </a:t>
            </a:r>
            <a:r>
              <a:rPr lang="en" sz="1000" b="1" u="sng">
                <a:solidFill>
                  <a:schemeClr val="dk1"/>
                </a:solidFill>
                <a:latin typeface="Saira"/>
                <a:ea typeface="Saira"/>
                <a:cs typeface="Saira"/>
                <a:sym typeface="Sair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Saira"/>
                <a:ea typeface="Saira"/>
                <a:cs typeface="Saira"/>
                <a:sym typeface="Saira"/>
              </a:rPr>
              <a:t>, and includes icons by </a:t>
            </a:r>
            <a:r>
              <a:rPr lang="en" sz="1000" b="1" u="sng">
                <a:solidFill>
                  <a:schemeClr val="dk1"/>
                </a:solidFill>
                <a:latin typeface="Saira"/>
                <a:ea typeface="Saira"/>
                <a:cs typeface="Saira"/>
                <a:sym typeface="Sair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dk1"/>
                </a:solidFill>
                <a:latin typeface="Saira"/>
                <a:ea typeface="Saira"/>
                <a:cs typeface="Saira"/>
                <a:sym typeface="Saira"/>
              </a:rPr>
              <a:t>, and infographics &amp; images by </a:t>
            </a:r>
            <a:r>
              <a:rPr lang="en" sz="1000" b="1" u="sng">
                <a:solidFill>
                  <a:schemeClr val="dk1"/>
                </a:solidFill>
                <a:latin typeface="Saira"/>
                <a:ea typeface="Saira"/>
                <a:cs typeface="Saira"/>
                <a:sym typeface="Saira"/>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u="sng">
              <a:solidFill>
                <a:schemeClr val="dk1"/>
              </a:solidFill>
              <a:latin typeface="Saira"/>
              <a:ea typeface="Saira"/>
              <a:cs typeface="Saira"/>
              <a:sym typeface="Sair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871"/>
        <p:cNvGrpSpPr/>
        <p:nvPr/>
      </p:nvGrpSpPr>
      <p:grpSpPr>
        <a:xfrm>
          <a:off x="0" y="0"/>
          <a:ext cx="0" cy="0"/>
          <a:chOff x="0" y="0"/>
          <a:chExt cx="0" cy="0"/>
        </a:xfrm>
      </p:grpSpPr>
      <p:pic>
        <p:nvPicPr>
          <p:cNvPr id="872" name="Google Shape;872;p19"/>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873" name="Google Shape;873;p19"/>
          <p:cNvGrpSpPr/>
          <p:nvPr/>
        </p:nvGrpSpPr>
        <p:grpSpPr>
          <a:xfrm>
            <a:off x="11" y="11"/>
            <a:ext cx="9143977" cy="5153968"/>
            <a:chOff x="11" y="11"/>
            <a:chExt cx="9143977" cy="5153968"/>
          </a:xfrm>
        </p:grpSpPr>
        <p:sp>
          <p:nvSpPr>
            <p:cNvPr id="874" name="Google Shape;874;p19"/>
            <p:cNvSpPr/>
            <p:nvPr/>
          </p:nvSpPr>
          <p:spPr>
            <a:xfrm rot="-5400000">
              <a:off x="8580392"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rot="-5400000">
              <a:off x="8518773"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rot="-5400000">
              <a:off x="8491416"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rot="-5400000">
              <a:off x="898364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rot="-5400000">
              <a:off x="8769265"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rot="-5400000">
              <a:off x="8501617"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5400000">
              <a:off x="8931351"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rot="-5400000">
              <a:off x="8672974"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rot="-5400000">
              <a:off x="8591881"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rot="-5400000">
              <a:off x="828311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rot="-5400000">
              <a:off x="8441492"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rot="-5400000">
              <a:off x="8580392"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rot="-5400000">
              <a:off x="8518773"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rot="-5400000">
              <a:off x="8491416"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rot="-5400000">
              <a:off x="898364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9"/>
            <p:cNvSpPr/>
            <p:nvPr/>
          </p:nvSpPr>
          <p:spPr>
            <a:xfrm rot="-5400000">
              <a:off x="8769265"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rot="-5400000">
              <a:off x="8501617"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rot="-5400000">
              <a:off x="8931351"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rot="-5400000">
              <a:off x="8672974"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rot="-5400000">
              <a:off x="8591881"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rot="-5400000">
              <a:off x="828311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9"/>
            <p:cNvSpPr/>
            <p:nvPr/>
          </p:nvSpPr>
          <p:spPr>
            <a:xfrm rot="-5400000">
              <a:off x="8441492"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9"/>
            <p:cNvSpPr/>
            <p:nvPr/>
          </p:nvSpPr>
          <p:spPr>
            <a:xfrm rot="5400000" flipH="1">
              <a:off x="451494" y="-278251"/>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rot="5400000" flipH="1">
              <a:off x="528775" y="-27773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rot="5400000" flipH="1">
              <a:off x="540367" y="-100448"/>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rot="5400000" flipH="1">
              <a:off x="67614" y="2991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rot="5400000" flipH="1">
              <a:off x="219960" y="-219931"/>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rot="5400000" flipH="1">
              <a:off x="534803" y="-445851"/>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rot="5400000" flipH="1">
              <a:off x="146802" y="2931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rot="5400000" flipH="1">
              <a:off x="358911" y="1810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rot="5400000" flipH="1">
              <a:off x="439902" y="1500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rot="5400000" flipH="1">
              <a:off x="748768" y="-6134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9"/>
            <p:cNvSpPr/>
            <p:nvPr/>
          </p:nvSpPr>
          <p:spPr>
            <a:xfrm rot="5400000" flipH="1">
              <a:off x="590393" y="-10039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9"/>
            <p:cNvSpPr/>
            <p:nvPr/>
          </p:nvSpPr>
          <p:spPr>
            <a:xfrm rot="5400000" flipH="1">
              <a:off x="451494" y="4173574"/>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9"/>
            <p:cNvSpPr/>
            <p:nvPr/>
          </p:nvSpPr>
          <p:spPr>
            <a:xfrm rot="5400000" flipH="1">
              <a:off x="528775" y="4174090"/>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9"/>
            <p:cNvSpPr/>
            <p:nvPr/>
          </p:nvSpPr>
          <p:spPr>
            <a:xfrm rot="5400000" flipH="1">
              <a:off x="540367" y="4351377"/>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9"/>
            <p:cNvSpPr/>
            <p:nvPr/>
          </p:nvSpPr>
          <p:spPr>
            <a:xfrm rot="5400000" flipH="1">
              <a:off x="67614" y="4750975"/>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9"/>
            <p:cNvSpPr/>
            <p:nvPr/>
          </p:nvSpPr>
          <p:spPr>
            <a:xfrm rot="5400000" flipH="1">
              <a:off x="219960" y="4231894"/>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9"/>
            <p:cNvSpPr/>
            <p:nvPr/>
          </p:nvSpPr>
          <p:spPr>
            <a:xfrm rot="5400000" flipH="1">
              <a:off x="534803" y="4005974"/>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9"/>
            <p:cNvSpPr/>
            <p:nvPr/>
          </p:nvSpPr>
          <p:spPr>
            <a:xfrm rot="5400000" flipH="1">
              <a:off x="146802" y="47449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9"/>
            <p:cNvSpPr/>
            <p:nvPr/>
          </p:nvSpPr>
          <p:spPr>
            <a:xfrm rot="5400000" flipH="1">
              <a:off x="358911" y="463289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9"/>
            <p:cNvSpPr/>
            <p:nvPr/>
          </p:nvSpPr>
          <p:spPr>
            <a:xfrm rot="5400000" flipH="1">
              <a:off x="439902" y="4601876"/>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9"/>
            <p:cNvSpPr/>
            <p:nvPr/>
          </p:nvSpPr>
          <p:spPr>
            <a:xfrm rot="5400000" flipH="1">
              <a:off x="748768" y="383837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9"/>
            <p:cNvSpPr/>
            <p:nvPr/>
          </p:nvSpPr>
          <p:spPr>
            <a:xfrm rot="5400000" flipH="1">
              <a:off x="590393" y="4351430"/>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19"/>
          <p:cNvGrpSpPr/>
          <p:nvPr/>
        </p:nvGrpSpPr>
        <p:grpSpPr>
          <a:xfrm>
            <a:off x="232454" y="311270"/>
            <a:ext cx="8679090" cy="4651204"/>
            <a:chOff x="232454" y="311270"/>
            <a:chExt cx="8679090" cy="4651204"/>
          </a:xfrm>
        </p:grpSpPr>
        <p:grpSp>
          <p:nvGrpSpPr>
            <p:cNvPr id="919" name="Google Shape;919;p19"/>
            <p:cNvGrpSpPr/>
            <p:nvPr/>
          </p:nvGrpSpPr>
          <p:grpSpPr>
            <a:xfrm>
              <a:off x="8778633" y="311270"/>
              <a:ext cx="132911" cy="199379"/>
              <a:chOff x="2778349" y="5640986"/>
              <a:chExt cx="508847" cy="763610"/>
            </a:xfrm>
          </p:grpSpPr>
          <p:sp>
            <p:nvSpPr>
              <p:cNvPr id="920" name="Google Shape;920;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19"/>
            <p:cNvGrpSpPr/>
            <p:nvPr/>
          </p:nvGrpSpPr>
          <p:grpSpPr>
            <a:xfrm>
              <a:off x="8778633" y="4763095"/>
              <a:ext cx="132911" cy="199379"/>
              <a:chOff x="2778349" y="5640986"/>
              <a:chExt cx="508847" cy="763610"/>
            </a:xfrm>
          </p:grpSpPr>
          <p:sp>
            <p:nvSpPr>
              <p:cNvPr id="923" name="Google Shape;923;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19"/>
            <p:cNvGrpSpPr/>
            <p:nvPr/>
          </p:nvGrpSpPr>
          <p:grpSpPr>
            <a:xfrm>
              <a:off x="232454" y="311270"/>
              <a:ext cx="132911" cy="199379"/>
              <a:chOff x="2778349" y="5640986"/>
              <a:chExt cx="508847" cy="763610"/>
            </a:xfrm>
          </p:grpSpPr>
          <p:sp>
            <p:nvSpPr>
              <p:cNvPr id="926" name="Google Shape;926;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19"/>
            <p:cNvGrpSpPr/>
            <p:nvPr/>
          </p:nvGrpSpPr>
          <p:grpSpPr>
            <a:xfrm>
              <a:off x="232454" y="4763095"/>
              <a:ext cx="132911" cy="199379"/>
              <a:chOff x="2778349" y="5640986"/>
              <a:chExt cx="508847" cy="763610"/>
            </a:xfrm>
          </p:grpSpPr>
          <p:sp>
            <p:nvSpPr>
              <p:cNvPr id="929" name="Google Shape;929;p1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931"/>
        <p:cNvGrpSpPr/>
        <p:nvPr/>
      </p:nvGrpSpPr>
      <p:grpSpPr>
        <a:xfrm>
          <a:off x="0" y="0"/>
          <a:ext cx="0" cy="0"/>
          <a:chOff x="0" y="0"/>
          <a:chExt cx="0" cy="0"/>
        </a:xfrm>
      </p:grpSpPr>
      <p:pic>
        <p:nvPicPr>
          <p:cNvPr id="932" name="Google Shape;932;p20"/>
          <p:cNvPicPr preferRelativeResize="0"/>
          <p:nvPr/>
        </p:nvPicPr>
        <p:blipFill rotWithShape="1">
          <a:blip r:embed="rId2">
            <a:alphaModFix/>
          </a:blip>
          <a:srcRect t="159"/>
          <a:stretch/>
        </p:blipFill>
        <p:spPr>
          <a:xfrm>
            <a:off x="0" y="0"/>
            <a:ext cx="9144003" cy="5143499"/>
          </a:xfrm>
          <a:prstGeom prst="rect">
            <a:avLst/>
          </a:prstGeom>
          <a:noFill/>
          <a:ln>
            <a:noFill/>
          </a:ln>
        </p:spPr>
      </p:pic>
      <p:grpSp>
        <p:nvGrpSpPr>
          <p:cNvPr id="933" name="Google Shape;933;p20"/>
          <p:cNvGrpSpPr/>
          <p:nvPr/>
        </p:nvGrpSpPr>
        <p:grpSpPr>
          <a:xfrm>
            <a:off x="-571364" y="-660171"/>
            <a:ext cx="10286732" cy="6463852"/>
            <a:chOff x="-571364" y="-660171"/>
            <a:chExt cx="10286732" cy="6463852"/>
          </a:xfrm>
        </p:grpSpPr>
        <p:grpSp>
          <p:nvGrpSpPr>
            <p:cNvPr id="934" name="Google Shape;934;p20"/>
            <p:cNvGrpSpPr/>
            <p:nvPr/>
          </p:nvGrpSpPr>
          <p:grpSpPr>
            <a:xfrm>
              <a:off x="-571364" y="4120904"/>
              <a:ext cx="10286732" cy="1682777"/>
              <a:chOff x="-1" y="3460729"/>
              <a:chExt cx="10286732" cy="1682777"/>
            </a:xfrm>
          </p:grpSpPr>
          <p:grpSp>
            <p:nvGrpSpPr>
              <p:cNvPr id="935" name="Google Shape;935;p20"/>
              <p:cNvGrpSpPr/>
              <p:nvPr/>
            </p:nvGrpSpPr>
            <p:grpSpPr>
              <a:xfrm>
                <a:off x="-1" y="3460729"/>
                <a:ext cx="5143232" cy="1682777"/>
                <a:chOff x="713356" y="2640614"/>
                <a:chExt cx="6188463" cy="2024758"/>
              </a:xfrm>
            </p:grpSpPr>
            <p:sp>
              <p:nvSpPr>
                <p:cNvPr id="936" name="Google Shape;93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20"/>
              <p:cNvGrpSpPr/>
              <p:nvPr/>
            </p:nvGrpSpPr>
            <p:grpSpPr>
              <a:xfrm>
                <a:off x="5143499" y="3460729"/>
                <a:ext cx="5143232" cy="1682777"/>
                <a:chOff x="713356" y="2640614"/>
                <a:chExt cx="6188463" cy="2024758"/>
              </a:xfrm>
            </p:grpSpPr>
            <p:sp>
              <p:nvSpPr>
                <p:cNvPr id="999" name="Google Shape;999;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 name="Google Shape;1061;p20"/>
            <p:cNvGrpSpPr/>
            <p:nvPr/>
          </p:nvGrpSpPr>
          <p:grpSpPr>
            <a:xfrm rot="10800000" flipH="1">
              <a:off x="-571364" y="-660171"/>
              <a:ext cx="10286732" cy="1682777"/>
              <a:chOff x="-1" y="3460729"/>
              <a:chExt cx="10286732" cy="1682777"/>
            </a:xfrm>
          </p:grpSpPr>
          <p:grpSp>
            <p:nvGrpSpPr>
              <p:cNvPr id="1062" name="Google Shape;1062;p20"/>
              <p:cNvGrpSpPr/>
              <p:nvPr/>
            </p:nvGrpSpPr>
            <p:grpSpPr>
              <a:xfrm>
                <a:off x="-1" y="3460729"/>
                <a:ext cx="5143232" cy="1682777"/>
                <a:chOff x="713356" y="2640614"/>
                <a:chExt cx="6188463" cy="2024758"/>
              </a:xfrm>
            </p:grpSpPr>
            <p:sp>
              <p:nvSpPr>
                <p:cNvPr id="1063" name="Google Shape;1063;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0"/>
              <p:cNvGrpSpPr/>
              <p:nvPr/>
            </p:nvGrpSpPr>
            <p:grpSpPr>
              <a:xfrm>
                <a:off x="5143499" y="3460729"/>
                <a:ext cx="5143232" cy="1682777"/>
                <a:chOff x="713356" y="2640614"/>
                <a:chExt cx="6188463" cy="2024758"/>
              </a:xfrm>
            </p:grpSpPr>
            <p:sp>
              <p:nvSpPr>
                <p:cNvPr id="1126" name="Google Shape;1126;p20"/>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0"/>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0"/>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0"/>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0"/>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0"/>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0"/>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0"/>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0"/>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0"/>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0"/>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0"/>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0"/>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0"/>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0"/>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0"/>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0"/>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0"/>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0"/>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0"/>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0"/>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0"/>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0"/>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0"/>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0"/>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0"/>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0"/>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0"/>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0"/>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0"/>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0"/>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0"/>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0"/>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0"/>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8" name="Google Shape;1188;p20"/>
          <p:cNvGrpSpPr/>
          <p:nvPr/>
        </p:nvGrpSpPr>
        <p:grpSpPr>
          <a:xfrm>
            <a:off x="967271" y="614136"/>
            <a:ext cx="7097311" cy="4151288"/>
            <a:chOff x="967271" y="614136"/>
            <a:chExt cx="7097311" cy="4151288"/>
          </a:xfrm>
        </p:grpSpPr>
        <p:grpSp>
          <p:nvGrpSpPr>
            <p:cNvPr id="1189" name="Google Shape;1189;p20"/>
            <p:cNvGrpSpPr/>
            <p:nvPr/>
          </p:nvGrpSpPr>
          <p:grpSpPr>
            <a:xfrm>
              <a:off x="7931671" y="4566045"/>
              <a:ext cx="132911" cy="199379"/>
              <a:chOff x="2778349" y="5640986"/>
              <a:chExt cx="508847" cy="763610"/>
            </a:xfrm>
          </p:grpSpPr>
          <p:sp>
            <p:nvSpPr>
              <p:cNvPr id="1190" name="Google Shape;1190;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0"/>
            <p:cNvGrpSpPr/>
            <p:nvPr/>
          </p:nvGrpSpPr>
          <p:grpSpPr>
            <a:xfrm>
              <a:off x="5914820" y="4329995"/>
              <a:ext cx="171685" cy="257566"/>
              <a:chOff x="2778349" y="5640986"/>
              <a:chExt cx="508847" cy="763610"/>
            </a:xfrm>
          </p:grpSpPr>
          <p:sp>
            <p:nvSpPr>
              <p:cNvPr id="1193" name="Google Shape;1193;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0"/>
            <p:cNvGrpSpPr/>
            <p:nvPr/>
          </p:nvGrpSpPr>
          <p:grpSpPr>
            <a:xfrm>
              <a:off x="967271" y="4566045"/>
              <a:ext cx="132911" cy="199379"/>
              <a:chOff x="2778349" y="5640986"/>
              <a:chExt cx="508847" cy="763610"/>
            </a:xfrm>
          </p:grpSpPr>
          <p:sp>
            <p:nvSpPr>
              <p:cNvPr id="1196" name="Google Shape;1196;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0"/>
            <p:cNvGrpSpPr/>
            <p:nvPr/>
          </p:nvGrpSpPr>
          <p:grpSpPr>
            <a:xfrm>
              <a:off x="7931671" y="614136"/>
              <a:ext cx="132911" cy="199379"/>
              <a:chOff x="2778349" y="5640986"/>
              <a:chExt cx="508847" cy="763610"/>
            </a:xfrm>
          </p:grpSpPr>
          <p:sp>
            <p:nvSpPr>
              <p:cNvPr id="1199" name="Google Shape;1199;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0"/>
            <p:cNvGrpSpPr/>
            <p:nvPr/>
          </p:nvGrpSpPr>
          <p:grpSpPr>
            <a:xfrm>
              <a:off x="5914820" y="672410"/>
              <a:ext cx="171685" cy="257566"/>
              <a:chOff x="2778349" y="5640986"/>
              <a:chExt cx="508847" cy="763610"/>
            </a:xfrm>
          </p:grpSpPr>
          <p:sp>
            <p:nvSpPr>
              <p:cNvPr id="1202" name="Google Shape;1202;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0"/>
            <p:cNvGrpSpPr/>
            <p:nvPr/>
          </p:nvGrpSpPr>
          <p:grpSpPr>
            <a:xfrm>
              <a:off x="967271" y="614136"/>
              <a:ext cx="132911" cy="199379"/>
              <a:chOff x="2778349" y="5640986"/>
              <a:chExt cx="508847" cy="763610"/>
            </a:xfrm>
          </p:grpSpPr>
          <p:sp>
            <p:nvSpPr>
              <p:cNvPr id="1205" name="Google Shape;1205;p20"/>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 name="Google Shape;15;p3"/>
          <p:cNvSpPr txBox="1">
            <a:spLocks noGrp="1"/>
          </p:cNvSpPr>
          <p:nvPr>
            <p:ph type="title"/>
          </p:nvPr>
        </p:nvSpPr>
        <p:spPr>
          <a:xfrm>
            <a:off x="713350" y="2028875"/>
            <a:ext cx="4357500" cy="1654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13350" y="1136575"/>
            <a:ext cx="1223100" cy="1021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10000"/>
              <a:buNone/>
              <a:defRPr sz="6000">
                <a:solidFill>
                  <a:schemeClr val="l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7" name="Google Shape;17;p3"/>
          <p:cNvSpPr txBox="1">
            <a:spLocks noGrp="1"/>
          </p:cNvSpPr>
          <p:nvPr>
            <p:ph type="subTitle" idx="1"/>
          </p:nvPr>
        </p:nvSpPr>
        <p:spPr>
          <a:xfrm>
            <a:off x="713350" y="3683825"/>
            <a:ext cx="4357500" cy="482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grpSp>
        <p:nvGrpSpPr>
          <p:cNvPr id="18" name="Google Shape;18;p3"/>
          <p:cNvGrpSpPr/>
          <p:nvPr/>
        </p:nvGrpSpPr>
        <p:grpSpPr>
          <a:xfrm>
            <a:off x="967271" y="4475070"/>
            <a:ext cx="7097311" cy="435429"/>
            <a:chOff x="967271" y="4475070"/>
            <a:chExt cx="7097311" cy="435429"/>
          </a:xfrm>
        </p:grpSpPr>
        <p:grpSp>
          <p:nvGrpSpPr>
            <p:cNvPr id="19" name="Google Shape;19;p3"/>
            <p:cNvGrpSpPr/>
            <p:nvPr/>
          </p:nvGrpSpPr>
          <p:grpSpPr>
            <a:xfrm>
              <a:off x="7931671" y="4711120"/>
              <a:ext cx="132911" cy="199379"/>
              <a:chOff x="2778349" y="5640986"/>
              <a:chExt cx="508847" cy="763610"/>
            </a:xfrm>
          </p:grpSpPr>
          <p:sp>
            <p:nvSpPr>
              <p:cNvPr id="20" name="Google Shape;20;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3"/>
            <p:cNvGrpSpPr/>
            <p:nvPr/>
          </p:nvGrpSpPr>
          <p:grpSpPr>
            <a:xfrm>
              <a:off x="5914820" y="4475070"/>
              <a:ext cx="171685" cy="257566"/>
              <a:chOff x="2778349" y="5640986"/>
              <a:chExt cx="508847" cy="763610"/>
            </a:xfrm>
          </p:grpSpPr>
          <p:sp>
            <p:nvSpPr>
              <p:cNvPr id="23" name="Google Shape;23;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3"/>
            <p:cNvGrpSpPr/>
            <p:nvPr/>
          </p:nvGrpSpPr>
          <p:grpSpPr>
            <a:xfrm>
              <a:off x="967271" y="4711120"/>
              <a:ext cx="132911" cy="199379"/>
              <a:chOff x="2778349" y="5640986"/>
              <a:chExt cx="508847" cy="763610"/>
            </a:xfrm>
          </p:grpSpPr>
          <p:sp>
            <p:nvSpPr>
              <p:cNvPr id="26" name="Google Shape;26;p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 name="Google Shape;28;p3"/>
          <p:cNvGrpSpPr/>
          <p:nvPr/>
        </p:nvGrpSpPr>
        <p:grpSpPr>
          <a:xfrm>
            <a:off x="-571364" y="4265979"/>
            <a:ext cx="10286732" cy="1682777"/>
            <a:chOff x="-1" y="3460729"/>
            <a:chExt cx="10286732" cy="1682777"/>
          </a:xfrm>
        </p:grpSpPr>
        <p:grpSp>
          <p:nvGrpSpPr>
            <p:cNvPr id="29" name="Google Shape;29;p3"/>
            <p:cNvGrpSpPr/>
            <p:nvPr/>
          </p:nvGrpSpPr>
          <p:grpSpPr>
            <a:xfrm>
              <a:off x="-1" y="3460729"/>
              <a:ext cx="5143232" cy="1682777"/>
              <a:chOff x="713356" y="2640614"/>
              <a:chExt cx="6188463" cy="2024758"/>
            </a:xfrm>
          </p:grpSpPr>
          <p:sp>
            <p:nvSpPr>
              <p:cNvPr id="30" name="Google Shape;30;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3"/>
            <p:cNvGrpSpPr/>
            <p:nvPr/>
          </p:nvGrpSpPr>
          <p:grpSpPr>
            <a:xfrm>
              <a:off x="5143499" y="3460729"/>
              <a:ext cx="5143232" cy="1682777"/>
              <a:chOff x="713356" y="2640614"/>
              <a:chExt cx="6188463" cy="2024758"/>
            </a:xfrm>
          </p:grpSpPr>
          <p:sp>
            <p:nvSpPr>
              <p:cNvPr id="93" name="Google Shape;93;p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249099"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5058658"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 name="Google Shape;155;p3"/>
          <p:cNvSpPr>
            <a:spLocks noGrp="1"/>
          </p:cNvSpPr>
          <p:nvPr>
            <p:ph type="pic" idx="3"/>
          </p:nvPr>
        </p:nvSpPr>
        <p:spPr>
          <a:xfrm>
            <a:off x="5198650" y="1031600"/>
            <a:ext cx="3224700" cy="30804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11"/>
        <p:cNvGrpSpPr/>
        <p:nvPr/>
      </p:nvGrpSpPr>
      <p:grpSpPr>
        <a:xfrm>
          <a:off x="0" y="0"/>
          <a:ext cx="0" cy="0"/>
          <a:chOff x="0" y="0"/>
          <a:chExt cx="0" cy="0"/>
        </a:xfrm>
      </p:grpSpPr>
      <p:sp>
        <p:nvSpPr>
          <p:cNvPr id="1212" name="Google Shape;1212;p2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6"/>
        <p:cNvGrpSpPr/>
        <p:nvPr/>
      </p:nvGrpSpPr>
      <p:grpSpPr>
        <a:xfrm>
          <a:off x="0" y="0"/>
          <a:ext cx="0" cy="0"/>
          <a:chOff x="0" y="0"/>
          <a:chExt cx="0" cy="0"/>
        </a:xfrm>
      </p:grpSpPr>
      <p:pic>
        <p:nvPicPr>
          <p:cNvPr id="157" name="Google Shape;157;p4"/>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158" name="Google Shape;15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59" name="Google Shape;159;p4"/>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sz="1200"/>
            </a:lvl1pPr>
            <a:lvl2pPr marL="914400" lvl="1" indent="-304800">
              <a:spcBef>
                <a:spcPts val="0"/>
              </a:spcBef>
              <a:spcAft>
                <a:spcPts val="0"/>
              </a:spcAft>
              <a:buClr>
                <a:srgbClr val="434343"/>
              </a:buClr>
              <a:buSzPts val="1200"/>
              <a:buFont typeface="Roboto Condensed Light"/>
              <a:buChar char="○"/>
              <a:defRPr/>
            </a:lvl2pPr>
            <a:lvl3pPr marL="1371600" lvl="2" indent="-304800">
              <a:spcBef>
                <a:spcPts val="0"/>
              </a:spcBef>
              <a:spcAft>
                <a:spcPts val="0"/>
              </a:spcAft>
              <a:buClr>
                <a:srgbClr val="434343"/>
              </a:buClr>
              <a:buSzPts val="1200"/>
              <a:buFont typeface="Roboto Condensed Light"/>
              <a:buChar char="■"/>
              <a:defRPr/>
            </a:lvl3pPr>
            <a:lvl4pPr marL="1828800" lvl="3" indent="-304800">
              <a:spcBef>
                <a:spcPts val="0"/>
              </a:spcBef>
              <a:spcAft>
                <a:spcPts val="0"/>
              </a:spcAft>
              <a:buClr>
                <a:srgbClr val="434343"/>
              </a:buClr>
              <a:buSzPts val="1200"/>
              <a:buFont typeface="Roboto Condensed Light"/>
              <a:buChar char="●"/>
              <a:defRPr/>
            </a:lvl4pPr>
            <a:lvl5pPr marL="2286000" lvl="4" indent="-304800">
              <a:spcBef>
                <a:spcPts val="0"/>
              </a:spcBef>
              <a:spcAft>
                <a:spcPts val="0"/>
              </a:spcAft>
              <a:buClr>
                <a:srgbClr val="434343"/>
              </a:buClr>
              <a:buSzPts val="1200"/>
              <a:buFont typeface="Roboto Condensed Light"/>
              <a:buChar char="○"/>
              <a:defRPr/>
            </a:lvl5pPr>
            <a:lvl6pPr marL="2743200" lvl="5" indent="-304800">
              <a:spcBef>
                <a:spcPts val="0"/>
              </a:spcBef>
              <a:spcAft>
                <a:spcPts val="0"/>
              </a:spcAft>
              <a:buClr>
                <a:srgbClr val="434343"/>
              </a:buClr>
              <a:buSzPts val="1200"/>
              <a:buFont typeface="Roboto Condensed Light"/>
              <a:buChar char="■"/>
              <a:defRPr/>
            </a:lvl6pPr>
            <a:lvl7pPr marL="3200400" lvl="6" indent="-304800">
              <a:spcBef>
                <a:spcPts val="0"/>
              </a:spcBef>
              <a:spcAft>
                <a:spcPts val="0"/>
              </a:spcAft>
              <a:buClr>
                <a:srgbClr val="434343"/>
              </a:buClr>
              <a:buSzPts val="1200"/>
              <a:buFont typeface="Roboto Condensed Light"/>
              <a:buChar char="●"/>
              <a:defRPr/>
            </a:lvl7pPr>
            <a:lvl8pPr marL="3657600" lvl="7" indent="-304800">
              <a:spcBef>
                <a:spcPts val="0"/>
              </a:spcBef>
              <a:spcAft>
                <a:spcPts val="0"/>
              </a:spcAft>
              <a:buClr>
                <a:srgbClr val="434343"/>
              </a:buClr>
              <a:buSzPts val="1200"/>
              <a:buFont typeface="Roboto Condensed Light"/>
              <a:buChar char="○"/>
              <a:defRPr/>
            </a:lvl8pPr>
            <a:lvl9pPr marL="4114800" lvl="8" indent="-304800">
              <a:spcBef>
                <a:spcPts val="0"/>
              </a:spcBef>
              <a:spcAft>
                <a:spcPts val="0"/>
              </a:spcAft>
              <a:buClr>
                <a:srgbClr val="434343"/>
              </a:buClr>
              <a:buSzPts val="1200"/>
              <a:buFont typeface="Roboto Condensed Light"/>
              <a:buChar char="■"/>
              <a:defRPr/>
            </a:lvl9pPr>
          </a:lstStyle>
          <a:p>
            <a:endParaRPr/>
          </a:p>
        </p:txBody>
      </p:sp>
      <p:grpSp>
        <p:nvGrpSpPr>
          <p:cNvPr id="160" name="Google Shape;160;p4"/>
          <p:cNvGrpSpPr/>
          <p:nvPr/>
        </p:nvGrpSpPr>
        <p:grpSpPr>
          <a:xfrm flipH="1">
            <a:off x="-962799" y="300"/>
            <a:ext cx="1682787" cy="5143233"/>
            <a:chOff x="7395926" y="300"/>
            <a:chExt cx="1682787" cy="5143233"/>
          </a:xfrm>
        </p:grpSpPr>
        <p:sp>
          <p:nvSpPr>
            <p:cNvPr id="161" name="Google Shape;161;p4"/>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4"/>
            <p:cNvGrpSpPr/>
            <p:nvPr/>
          </p:nvGrpSpPr>
          <p:grpSpPr>
            <a:xfrm>
              <a:off x="7395926" y="4345146"/>
              <a:ext cx="1682787" cy="798387"/>
              <a:chOff x="7395926" y="4345146"/>
              <a:chExt cx="1682787" cy="798387"/>
            </a:xfrm>
          </p:grpSpPr>
          <p:sp>
            <p:nvSpPr>
              <p:cNvPr id="193" name="Google Shape;193;p4"/>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4"/>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4"/>
            <p:cNvGrpSpPr/>
            <p:nvPr/>
          </p:nvGrpSpPr>
          <p:grpSpPr>
            <a:xfrm>
              <a:off x="7395926" y="300"/>
              <a:ext cx="1682787" cy="798386"/>
              <a:chOff x="7395926" y="300"/>
              <a:chExt cx="1682787" cy="798386"/>
            </a:xfrm>
          </p:grpSpPr>
          <p:sp>
            <p:nvSpPr>
              <p:cNvPr id="217" name="Google Shape;217;p4"/>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 name="Google Shape;225;p4"/>
          <p:cNvGrpSpPr/>
          <p:nvPr/>
        </p:nvGrpSpPr>
        <p:grpSpPr>
          <a:xfrm>
            <a:off x="243433" y="198770"/>
            <a:ext cx="330111" cy="4748579"/>
            <a:chOff x="8359708" y="198770"/>
            <a:chExt cx="330111" cy="4748579"/>
          </a:xfrm>
        </p:grpSpPr>
        <p:grpSp>
          <p:nvGrpSpPr>
            <p:cNvPr id="226" name="Google Shape;226;p4"/>
            <p:cNvGrpSpPr/>
            <p:nvPr/>
          </p:nvGrpSpPr>
          <p:grpSpPr>
            <a:xfrm>
              <a:off x="8359708" y="1628570"/>
              <a:ext cx="132911" cy="199379"/>
              <a:chOff x="980014" y="5838228"/>
              <a:chExt cx="508847" cy="763610"/>
            </a:xfrm>
          </p:grpSpPr>
          <p:sp>
            <p:nvSpPr>
              <p:cNvPr id="227" name="Google Shape;227;p4"/>
              <p:cNvSpPr/>
              <p:nvPr/>
            </p:nvSpPr>
            <p:spPr>
              <a:xfrm>
                <a:off x="1033761" y="5838228"/>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980014" y="6148749"/>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4"/>
            <p:cNvGrpSpPr/>
            <p:nvPr/>
          </p:nvGrpSpPr>
          <p:grpSpPr>
            <a:xfrm>
              <a:off x="8556909" y="198770"/>
              <a:ext cx="132911" cy="199379"/>
              <a:chOff x="3287202" y="5640986"/>
              <a:chExt cx="508847" cy="763610"/>
            </a:xfrm>
          </p:grpSpPr>
          <p:sp>
            <p:nvSpPr>
              <p:cNvPr id="230" name="Google Shape;230;p4"/>
              <p:cNvSpPr/>
              <p:nvPr/>
            </p:nvSpPr>
            <p:spPr>
              <a:xfrm>
                <a:off x="3340949"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3287202"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a:off x="8492621" y="4747970"/>
              <a:ext cx="132911" cy="199379"/>
              <a:chOff x="2778349" y="5640986"/>
              <a:chExt cx="508847" cy="763610"/>
            </a:xfrm>
          </p:grpSpPr>
          <p:sp>
            <p:nvSpPr>
              <p:cNvPr id="233" name="Google Shape;233;p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5"/>
        <p:cNvGrpSpPr/>
        <p:nvPr/>
      </p:nvGrpSpPr>
      <p:grpSpPr>
        <a:xfrm>
          <a:off x="0" y="0"/>
          <a:ext cx="0" cy="0"/>
          <a:chOff x="0" y="0"/>
          <a:chExt cx="0" cy="0"/>
        </a:xfrm>
      </p:grpSpPr>
      <p:pic>
        <p:nvPicPr>
          <p:cNvPr id="236" name="Google Shape;236;p5"/>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37" name="Google Shape;2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8" name="Google Shape;238;p5"/>
          <p:cNvSpPr txBox="1">
            <a:spLocks noGrp="1"/>
          </p:cNvSpPr>
          <p:nvPr>
            <p:ph type="title" idx="2"/>
          </p:nvPr>
        </p:nvSpPr>
        <p:spPr>
          <a:xfrm>
            <a:off x="720000" y="1801575"/>
            <a:ext cx="3522300" cy="3936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239" name="Google Shape;239;p5"/>
          <p:cNvSpPr txBox="1">
            <a:spLocks noGrp="1"/>
          </p:cNvSpPr>
          <p:nvPr>
            <p:ph type="title" idx="3"/>
          </p:nvPr>
        </p:nvSpPr>
        <p:spPr>
          <a:xfrm>
            <a:off x="4901688" y="1801575"/>
            <a:ext cx="35223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0" name="Google Shape;240;p5"/>
          <p:cNvSpPr txBox="1">
            <a:spLocks noGrp="1"/>
          </p:cNvSpPr>
          <p:nvPr>
            <p:ph type="subTitle" idx="1"/>
          </p:nvPr>
        </p:nvSpPr>
        <p:spPr>
          <a:xfrm>
            <a:off x="720000" y="2195175"/>
            <a:ext cx="3522300" cy="19563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SzPts val="1200"/>
              <a:buFont typeface="Arial"/>
              <a:buChar char="•"/>
              <a:defRPr/>
            </a:lvl1pPr>
            <a:lvl2pPr lvl="1" algn="ctr">
              <a:spcBef>
                <a:spcPts val="0"/>
              </a:spcBef>
              <a:spcAft>
                <a:spcPts val="0"/>
              </a:spcAft>
              <a:buSzPts val="1200"/>
              <a:buFont typeface="Arial"/>
              <a:buChar char="○"/>
              <a:defRPr/>
            </a:lvl2pPr>
            <a:lvl3pPr lvl="2" algn="ctr">
              <a:spcBef>
                <a:spcPts val="0"/>
              </a:spcBef>
              <a:spcAft>
                <a:spcPts val="0"/>
              </a:spcAft>
              <a:buSzPts val="1200"/>
              <a:buFont typeface="Arial"/>
              <a:buChar char="■"/>
              <a:defRPr/>
            </a:lvl3pPr>
            <a:lvl4pPr lvl="3" algn="ctr">
              <a:spcBef>
                <a:spcPts val="0"/>
              </a:spcBef>
              <a:spcAft>
                <a:spcPts val="0"/>
              </a:spcAft>
              <a:buSzPts val="1200"/>
              <a:buFont typeface="Arial"/>
              <a:buChar char="●"/>
              <a:defRPr/>
            </a:lvl4pPr>
            <a:lvl5pPr lvl="4" algn="ctr">
              <a:spcBef>
                <a:spcPts val="0"/>
              </a:spcBef>
              <a:spcAft>
                <a:spcPts val="0"/>
              </a:spcAft>
              <a:buSzPts val="1200"/>
              <a:buFont typeface="Arial"/>
              <a:buChar char="○"/>
              <a:defRPr/>
            </a:lvl5pPr>
            <a:lvl6pPr lvl="5" algn="ctr">
              <a:spcBef>
                <a:spcPts val="0"/>
              </a:spcBef>
              <a:spcAft>
                <a:spcPts val="0"/>
              </a:spcAft>
              <a:buSzPts val="1200"/>
              <a:buFont typeface="Arial"/>
              <a:buChar char="■"/>
              <a:defRPr/>
            </a:lvl6pPr>
            <a:lvl7pPr lvl="6" algn="ctr">
              <a:spcBef>
                <a:spcPts val="0"/>
              </a:spcBef>
              <a:spcAft>
                <a:spcPts val="0"/>
              </a:spcAft>
              <a:buSzPts val="1200"/>
              <a:buFont typeface="Arial"/>
              <a:buChar char="●"/>
              <a:defRPr/>
            </a:lvl7pPr>
            <a:lvl8pPr lvl="7" algn="ctr">
              <a:spcBef>
                <a:spcPts val="0"/>
              </a:spcBef>
              <a:spcAft>
                <a:spcPts val="0"/>
              </a:spcAft>
              <a:buSzPts val="1200"/>
              <a:buFont typeface="Arial"/>
              <a:buChar char="○"/>
              <a:defRPr/>
            </a:lvl8pPr>
            <a:lvl9pPr lvl="8" algn="ctr">
              <a:spcBef>
                <a:spcPts val="0"/>
              </a:spcBef>
              <a:spcAft>
                <a:spcPts val="0"/>
              </a:spcAft>
              <a:buSzPts val="1200"/>
              <a:buFont typeface="Arial"/>
              <a:buChar char="■"/>
              <a:defRPr/>
            </a:lvl9pPr>
          </a:lstStyle>
          <a:p>
            <a:endParaRPr/>
          </a:p>
        </p:txBody>
      </p:sp>
      <p:sp>
        <p:nvSpPr>
          <p:cNvPr id="241" name="Google Shape;241;p5"/>
          <p:cNvSpPr txBox="1">
            <a:spLocks noGrp="1"/>
          </p:cNvSpPr>
          <p:nvPr>
            <p:ph type="subTitle" idx="4"/>
          </p:nvPr>
        </p:nvSpPr>
        <p:spPr>
          <a:xfrm>
            <a:off x="4901700" y="2195175"/>
            <a:ext cx="3522300" cy="19563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200"/>
              <a:buFont typeface="Arial"/>
              <a:buChar char="•"/>
              <a:defRPr/>
            </a:lvl1pPr>
            <a:lvl2pPr lvl="1" algn="ctr" rtl="0">
              <a:spcBef>
                <a:spcPts val="0"/>
              </a:spcBef>
              <a:spcAft>
                <a:spcPts val="0"/>
              </a:spcAft>
              <a:buSzPts val="1200"/>
              <a:buFont typeface="Arial"/>
              <a:buChar char="○"/>
              <a:defRPr/>
            </a:lvl2pPr>
            <a:lvl3pPr lvl="2" algn="ctr" rtl="0">
              <a:spcBef>
                <a:spcPts val="0"/>
              </a:spcBef>
              <a:spcAft>
                <a:spcPts val="0"/>
              </a:spcAft>
              <a:buSzPts val="1200"/>
              <a:buFont typeface="Arial"/>
              <a:buChar char="■"/>
              <a:defRPr/>
            </a:lvl3pPr>
            <a:lvl4pPr lvl="3" algn="ctr" rtl="0">
              <a:spcBef>
                <a:spcPts val="0"/>
              </a:spcBef>
              <a:spcAft>
                <a:spcPts val="0"/>
              </a:spcAft>
              <a:buSzPts val="1200"/>
              <a:buFont typeface="Arial"/>
              <a:buChar char="●"/>
              <a:defRPr/>
            </a:lvl4pPr>
            <a:lvl5pPr lvl="4" algn="ctr" rtl="0">
              <a:spcBef>
                <a:spcPts val="0"/>
              </a:spcBef>
              <a:spcAft>
                <a:spcPts val="0"/>
              </a:spcAft>
              <a:buSzPts val="1200"/>
              <a:buFont typeface="Arial"/>
              <a:buChar char="○"/>
              <a:defRPr/>
            </a:lvl5pPr>
            <a:lvl6pPr lvl="5" algn="ctr" rtl="0">
              <a:spcBef>
                <a:spcPts val="0"/>
              </a:spcBef>
              <a:spcAft>
                <a:spcPts val="0"/>
              </a:spcAft>
              <a:buSzPts val="1200"/>
              <a:buFont typeface="Arial"/>
              <a:buChar char="■"/>
              <a:defRPr/>
            </a:lvl6pPr>
            <a:lvl7pPr lvl="6" algn="ctr" rtl="0">
              <a:spcBef>
                <a:spcPts val="0"/>
              </a:spcBef>
              <a:spcAft>
                <a:spcPts val="0"/>
              </a:spcAft>
              <a:buSzPts val="1200"/>
              <a:buFont typeface="Arial"/>
              <a:buChar char="●"/>
              <a:defRPr/>
            </a:lvl7pPr>
            <a:lvl8pPr lvl="7" algn="ctr" rtl="0">
              <a:spcBef>
                <a:spcPts val="0"/>
              </a:spcBef>
              <a:spcAft>
                <a:spcPts val="0"/>
              </a:spcAft>
              <a:buSzPts val="1200"/>
              <a:buFont typeface="Arial"/>
              <a:buChar char="○"/>
              <a:defRPr/>
            </a:lvl8pPr>
            <a:lvl9pPr lvl="8" algn="ctr" rtl="0">
              <a:spcBef>
                <a:spcPts val="0"/>
              </a:spcBef>
              <a:spcAft>
                <a:spcPts val="0"/>
              </a:spcAft>
              <a:buSzPts val="1200"/>
              <a:buFont typeface="Arial"/>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pic>
        <p:nvPicPr>
          <p:cNvPr id="243" name="Google Shape;243;p6"/>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44" name="Google Shape;2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45" name="Google Shape;245;p6"/>
          <p:cNvGrpSpPr/>
          <p:nvPr/>
        </p:nvGrpSpPr>
        <p:grpSpPr>
          <a:xfrm>
            <a:off x="7851115" y="237570"/>
            <a:ext cx="164358" cy="4668346"/>
            <a:chOff x="7646365" y="245645"/>
            <a:chExt cx="164358" cy="4668346"/>
          </a:xfrm>
        </p:grpSpPr>
        <p:grpSp>
          <p:nvGrpSpPr>
            <p:cNvPr id="246" name="Google Shape;246;p6"/>
            <p:cNvGrpSpPr/>
            <p:nvPr/>
          </p:nvGrpSpPr>
          <p:grpSpPr>
            <a:xfrm>
              <a:off x="7677771" y="245645"/>
              <a:ext cx="132911" cy="199379"/>
              <a:chOff x="2778349" y="5640986"/>
              <a:chExt cx="508847" cy="763610"/>
            </a:xfrm>
          </p:grpSpPr>
          <p:sp>
            <p:nvSpPr>
              <p:cNvPr id="247" name="Google Shape;247;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6"/>
            <p:cNvGrpSpPr/>
            <p:nvPr/>
          </p:nvGrpSpPr>
          <p:grpSpPr>
            <a:xfrm>
              <a:off x="7646365" y="4667421"/>
              <a:ext cx="164358" cy="246570"/>
              <a:chOff x="2778349" y="5640986"/>
              <a:chExt cx="508847" cy="763610"/>
            </a:xfrm>
          </p:grpSpPr>
          <p:sp>
            <p:nvSpPr>
              <p:cNvPr id="250" name="Google Shape;250;p6"/>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 name="Google Shape;252;p6"/>
          <p:cNvGrpSpPr/>
          <p:nvPr/>
        </p:nvGrpSpPr>
        <p:grpSpPr>
          <a:xfrm>
            <a:off x="7851137" y="-8"/>
            <a:ext cx="1292874" cy="5143509"/>
            <a:chOff x="7851137" y="-8"/>
            <a:chExt cx="1292874" cy="5143509"/>
          </a:xfrm>
        </p:grpSpPr>
        <p:grpSp>
          <p:nvGrpSpPr>
            <p:cNvPr id="253" name="Google Shape;253;p6"/>
            <p:cNvGrpSpPr/>
            <p:nvPr/>
          </p:nvGrpSpPr>
          <p:grpSpPr>
            <a:xfrm>
              <a:off x="7851137" y="-8"/>
              <a:ext cx="1292874" cy="335409"/>
              <a:chOff x="5798062" y="3183842"/>
              <a:chExt cx="1292874" cy="335409"/>
            </a:xfrm>
          </p:grpSpPr>
          <p:sp>
            <p:nvSpPr>
              <p:cNvPr id="254" name="Google Shape;254;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800000" flipH="1">
              <a:off x="7851137" y="4808092"/>
              <a:ext cx="1292874" cy="335409"/>
              <a:chOff x="5798062" y="3183842"/>
              <a:chExt cx="1292874" cy="335409"/>
            </a:xfrm>
          </p:grpSpPr>
          <p:sp>
            <p:nvSpPr>
              <p:cNvPr id="261" name="Google Shape;261;p6"/>
              <p:cNvSpPr/>
              <p:nvPr/>
            </p:nvSpPr>
            <p:spPr>
              <a:xfrm rot="-5400000">
                <a:off x="6438366"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rot="-5400000">
                <a:off x="6930594"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rot="-5400000">
                <a:off x="6878301"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rot="-5400000">
                <a:off x="6619924"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rot="-5400000">
                <a:off x="6538831"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rot="-5400000">
                <a:off x="6388442"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7"/>
        <p:cNvGrpSpPr/>
        <p:nvPr/>
      </p:nvGrpSpPr>
      <p:grpSpPr>
        <a:xfrm>
          <a:off x="0" y="0"/>
          <a:ext cx="0" cy="0"/>
          <a:chOff x="0" y="0"/>
          <a:chExt cx="0" cy="0"/>
        </a:xfrm>
      </p:grpSpPr>
      <p:pic>
        <p:nvPicPr>
          <p:cNvPr id="268" name="Google Shape;268;p7"/>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269" name="Google Shape;269;p7"/>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0" name="Google Shape;270;p7"/>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1" name="Google Shape;271;p7"/>
          <p:cNvSpPr>
            <a:spLocks noGrp="1"/>
          </p:cNvSpPr>
          <p:nvPr>
            <p:ph type="pic" idx="2"/>
          </p:nvPr>
        </p:nvSpPr>
        <p:spPr>
          <a:xfrm>
            <a:off x="713350" y="1004738"/>
            <a:ext cx="3672000" cy="3134100"/>
          </a:xfrm>
          <a:prstGeom prst="rect">
            <a:avLst/>
          </a:prstGeom>
          <a:noFill/>
          <a:ln w="9525" cap="flat" cmpd="sng">
            <a:solidFill>
              <a:schemeClr val="dk2"/>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2"/>
        <p:cNvGrpSpPr/>
        <p:nvPr/>
      </p:nvGrpSpPr>
      <p:grpSpPr>
        <a:xfrm>
          <a:off x="0" y="0"/>
          <a:ext cx="0" cy="0"/>
          <a:chOff x="0" y="0"/>
          <a:chExt cx="0" cy="0"/>
        </a:xfrm>
      </p:grpSpPr>
      <p:pic>
        <p:nvPicPr>
          <p:cNvPr id="273" name="Google Shape;273;p8"/>
          <p:cNvPicPr preferRelativeResize="0"/>
          <p:nvPr/>
        </p:nvPicPr>
        <p:blipFill rotWithShape="1">
          <a:blip r:embed="rId2">
            <a:alphaModFix/>
          </a:blip>
          <a:srcRect t="159"/>
          <a:stretch/>
        </p:blipFill>
        <p:spPr>
          <a:xfrm>
            <a:off x="0" y="7255"/>
            <a:ext cx="9144003" cy="5143499"/>
          </a:xfrm>
          <a:prstGeom prst="rect">
            <a:avLst/>
          </a:prstGeom>
          <a:noFill/>
          <a:ln>
            <a:noFill/>
          </a:ln>
        </p:spPr>
      </p:pic>
      <p:sp>
        <p:nvSpPr>
          <p:cNvPr id="274" name="Google Shape;274;p8"/>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75" name="Google Shape;275;p8"/>
          <p:cNvSpPr>
            <a:spLocks noGrp="1"/>
          </p:cNvSpPr>
          <p:nvPr>
            <p:ph type="pic" idx="2"/>
          </p:nvPr>
        </p:nvSpPr>
        <p:spPr>
          <a:xfrm>
            <a:off x="713350" y="835200"/>
            <a:ext cx="3577200" cy="3473100"/>
          </a:xfrm>
          <a:prstGeom prst="rect">
            <a:avLst/>
          </a:prstGeom>
          <a:noFill/>
          <a:ln w="9525" cap="flat" cmpd="sng">
            <a:solidFill>
              <a:schemeClr val="dk2"/>
            </a:solidFill>
            <a:prstDash val="solid"/>
            <a:round/>
            <a:headEnd type="none" w="sm" len="sm"/>
            <a:tailEnd type="none" w="sm" len="sm"/>
          </a:ln>
        </p:spPr>
      </p:sp>
      <p:grpSp>
        <p:nvGrpSpPr>
          <p:cNvPr id="276" name="Google Shape;276;p8"/>
          <p:cNvGrpSpPr/>
          <p:nvPr/>
        </p:nvGrpSpPr>
        <p:grpSpPr>
          <a:xfrm>
            <a:off x="6175162" y="498777"/>
            <a:ext cx="1525721" cy="4145904"/>
            <a:chOff x="6175162" y="498777"/>
            <a:chExt cx="1525721" cy="4145904"/>
          </a:xfrm>
        </p:grpSpPr>
        <p:grpSp>
          <p:nvGrpSpPr>
            <p:cNvPr id="277" name="Google Shape;277;p8"/>
            <p:cNvGrpSpPr/>
            <p:nvPr/>
          </p:nvGrpSpPr>
          <p:grpSpPr>
            <a:xfrm>
              <a:off x="6175162" y="927566"/>
              <a:ext cx="132911" cy="199379"/>
              <a:chOff x="2778349" y="5640986"/>
              <a:chExt cx="508847" cy="763610"/>
            </a:xfrm>
          </p:grpSpPr>
          <p:sp>
            <p:nvSpPr>
              <p:cNvPr id="278" name="Google Shape;278;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8"/>
            <p:cNvGrpSpPr/>
            <p:nvPr/>
          </p:nvGrpSpPr>
          <p:grpSpPr>
            <a:xfrm>
              <a:off x="6175162" y="4025291"/>
              <a:ext cx="132911" cy="199379"/>
              <a:chOff x="2778349" y="5640986"/>
              <a:chExt cx="508847" cy="763610"/>
            </a:xfrm>
          </p:grpSpPr>
          <p:sp>
            <p:nvSpPr>
              <p:cNvPr id="281" name="Google Shape;281;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a:off x="7567972" y="498777"/>
              <a:ext cx="132911" cy="199379"/>
              <a:chOff x="2778349" y="5640986"/>
              <a:chExt cx="508847" cy="763610"/>
            </a:xfrm>
          </p:grpSpPr>
          <p:sp>
            <p:nvSpPr>
              <p:cNvPr id="284" name="Google Shape;284;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8"/>
            <p:cNvGrpSpPr/>
            <p:nvPr/>
          </p:nvGrpSpPr>
          <p:grpSpPr>
            <a:xfrm>
              <a:off x="7567972" y="4445302"/>
              <a:ext cx="132911" cy="199379"/>
              <a:chOff x="2778349" y="5640986"/>
              <a:chExt cx="508847" cy="763610"/>
            </a:xfrm>
          </p:grpSpPr>
          <p:sp>
            <p:nvSpPr>
              <p:cNvPr id="287" name="Google Shape;287;p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9" name="Google Shape;289;p8"/>
          <p:cNvGrpSpPr/>
          <p:nvPr/>
        </p:nvGrpSpPr>
        <p:grpSpPr>
          <a:xfrm>
            <a:off x="4606078" y="-560244"/>
            <a:ext cx="4472629" cy="6263925"/>
            <a:chOff x="4606078" y="-560244"/>
            <a:chExt cx="4472629" cy="6263925"/>
          </a:xfrm>
        </p:grpSpPr>
        <p:grpSp>
          <p:nvGrpSpPr>
            <p:cNvPr id="290" name="Google Shape;290;p8"/>
            <p:cNvGrpSpPr/>
            <p:nvPr/>
          </p:nvGrpSpPr>
          <p:grpSpPr>
            <a:xfrm rot="10800000" flipH="1">
              <a:off x="4606078" y="4020894"/>
              <a:ext cx="4472629" cy="1682787"/>
              <a:chOff x="4606078" y="-405156"/>
              <a:chExt cx="4472629" cy="1682787"/>
            </a:xfrm>
          </p:grpSpPr>
          <p:sp>
            <p:nvSpPr>
              <p:cNvPr id="291" name="Google Shape;291;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8"/>
              <p:cNvGrpSpPr/>
              <p:nvPr/>
            </p:nvGrpSpPr>
            <p:grpSpPr>
              <a:xfrm rot="-5400000">
                <a:off x="5472232" y="37044"/>
                <a:ext cx="1682787" cy="798386"/>
                <a:chOff x="7395926" y="300"/>
                <a:chExt cx="1682787" cy="798386"/>
              </a:xfrm>
            </p:grpSpPr>
            <p:sp>
              <p:nvSpPr>
                <p:cNvPr id="322" name="Google Shape;322;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8"/>
            <p:cNvGrpSpPr/>
            <p:nvPr/>
          </p:nvGrpSpPr>
          <p:grpSpPr>
            <a:xfrm>
              <a:off x="4606078" y="-560244"/>
              <a:ext cx="4472629" cy="1682787"/>
              <a:chOff x="4606078" y="-405156"/>
              <a:chExt cx="4472629" cy="1682787"/>
            </a:xfrm>
          </p:grpSpPr>
          <p:sp>
            <p:nvSpPr>
              <p:cNvPr id="342" name="Google Shape;342;p8"/>
              <p:cNvSpPr/>
              <p:nvPr/>
            </p:nvSpPr>
            <p:spPr>
              <a:xfrm rot="10800000">
                <a:off x="8904458"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0800000">
                <a:off x="8982257"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0800000">
                <a:off x="8731242"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0800000">
                <a:off x="8233023"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0800000">
                <a:off x="8426641"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0800000">
                <a:off x="8731241"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0800000">
                <a:off x="8820168"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0800000">
                <a:off x="8684976"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0800000">
                <a:off x="7743153" y="-40514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0800000">
                <a:off x="8279393"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0800000">
                <a:off x="7812603"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0800000">
                <a:off x="7816315" y="-405150"/>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0800000">
                <a:off x="8866538"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0800000">
                <a:off x="8006120"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0800000">
                <a:off x="8271976"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0800000">
                <a:off x="7705130" y="-405153"/>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0800000">
                <a:off x="7113761"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0800000">
                <a:off x="7191559"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0800000">
                <a:off x="7380439" y="-405153"/>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0800000">
                <a:off x="7307278" y="-405147"/>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0800000">
                <a:off x="6940545" y="-405148"/>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0800000">
                <a:off x="6635944"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0800000">
                <a:off x="6940544"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0800000">
                <a:off x="7029471"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0800000">
                <a:off x="7380439" y="-405148"/>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0800000">
                <a:off x="6894278" y="-405147"/>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0800000">
                <a:off x="7480494" y="-405151"/>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10800000">
                <a:off x="7530471" y="-405152"/>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0800000">
                <a:off x="7075841"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0800000">
                <a:off x="7430518" y="-405154"/>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rot="-5400000">
                <a:off x="5472232" y="37044"/>
                <a:ext cx="1682787" cy="798386"/>
                <a:chOff x="7395926" y="300"/>
                <a:chExt cx="1682787" cy="798386"/>
              </a:xfrm>
            </p:grpSpPr>
            <p:sp>
              <p:nvSpPr>
                <p:cNvPr id="373" name="Google Shape;373;p8"/>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8"/>
              <p:cNvSpPr/>
              <p:nvPr/>
            </p:nvSpPr>
            <p:spPr>
              <a:xfrm rot="10800000">
                <a:off x="5697933" y="-405152"/>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rot="10800000">
                <a:off x="5775732" y="-40515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rot="10800000">
                <a:off x="5026498" y="-405156"/>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rot="10800000">
                <a:off x="5220116" y="-40515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rot="10800000">
                <a:off x="5524716" y="-405150"/>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0800000">
                <a:off x="5613643" y="-405153"/>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0800000">
                <a:off x="5072868" y="-405153"/>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0800000">
                <a:off x="4606078" y="-405156"/>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0800000">
                <a:off x="5660013" y="-405156"/>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0800000">
                <a:off x="4799595" y="-405153"/>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0800000">
                <a:off x="5065451" y="-405150"/>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2"/>
        <p:cNvGrpSpPr/>
        <p:nvPr/>
      </p:nvGrpSpPr>
      <p:grpSpPr>
        <a:xfrm>
          <a:off x="0" y="0"/>
          <a:ext cx="0" cy="0"/>
          <a:chOff x="0" y="0"/>
          <a:chExt cx="0" cy="0"/>
        </a:xfrm>
      </p:grpSpPr>
      <p:pic>
        <p:nvPicPr>
          <p:cNvPr id="393" name="Google Shape;393;p9"/>
          <p:cNvPicPr preferRelativeResize="0"/>
          <p:nvPr/>
        </p:nvPicPr>
        <p:blipFill rotWithShape="1">
          <a:blip r:embed="rId2">
            <a:alphaModFix/>
          </a:blip>
          <a:srcRect t="159"/>
          <a:stretch/>
        </p:blipFill>
        <p:spPr>
          <a:xfrm>
            <a:off x="0" y="0"/>
            <a:ext cx="9144003" cy="5143499"/>
          </a:xfrm>
          <a:prstGeom prst="rect">
            <a:avLst/>
          </a:prstGeom>
          <a:noFill/>
          <a:ln>
            <a:noFill/>
          </a:ln>
        </p:spPr>
      </p:pic>
      <p:sp>
        <p:nvSpPr>
          <p:cNvPr id="394" name="Google Shape;394;p9"/>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dk2"/>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95" name="Google Shape;39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96" name="Google Shape;396;p9"/>
          <p:cNvGrpSpPr/>
          <p:nvPr/>
        </p:nvGrpSpPr>
        <p:grpSpPr>
          <a:xfrm>
            <a:off x="8423401" y="300"/>
            <a:ext cx="1682787" cy="5143233"/>
            <a:chOff x="7395926" y="300"/>
            <a:chExt cx="1682787" cy="5143233"/>
          </a:xfrm>
        </p:grpSpPr>
        <p:sp>
          <p:nvSpPr>
            <p:cNvPr id="397" name="Google Shape;397;p9"/>
            <p:cNvSpPr/>
            <p:nvPr/>
          </p:nvSpPr>
          <p:spPr>
            <a:xfrm rot="-5400000">
              <a:off x="8515117" y="2538846"/>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rot="-5400000">
              <a:off x="8453498" y="2539363"/>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rot="-5400000">
              <a:off x="8426141" y="2716650"/>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rot="-5400000">
              <a:off x="8918369" y="3116248"/>
              <a:ext cx="92740"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rot="-5400000">
              <a:off x="8885500" y="2639774"/>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rot="-5400000">
              <a:off x="8194656" y="1662770"/>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rot="-5400000">
              <a:off x="8170183" y="1919812"/>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rot="-5400000">
              <a:off x="8703990" y="2597166"/>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rot="-5400000">
              <a:off x="8436342" y="2371247"/>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rot="-5400000">
              <a:off x="8866076" y="3110221"/>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rot="-5400000">
              <a:off x="8956805" y="2664813"/>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rot="-5400000">
              <a:off x="8607699" y="2998163"/>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rot="-5400000">
              <a:off x="8413208" y="3065814"/>
              <a:ext cx="157556" cy="1173448"/>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rot="-5400000">
              <a:off x="8526606" y="2967148"/>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rot="-5400000">
              <a:off x="8758191" y="1616909"/>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rot="-5400000">
              <a:off x="8706361" y="3745076"/>
              <a:ext cx="150034" cy="594658"/>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rot="-5400000">
              <a:off x="8436342" y="3386229"/>
              <a:ext cx="107579" cy="1177158"/>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rot="-5400000">
              <a:off x="8885552" y="3924268"/>
              <a:ext cx="15766" cy="3705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rot="-5400000">
              <a:off x="8957268" y="4046065"/>
              <a:ext cx="14942" cy="227930"/>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rot="-5400000">
              <a:off x="8170183" y="3517302"/>
              <a:ext cx="315833" cy="1501226"/>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rot="-5400000">
              <a:off x="9020690" y="3673303"/>
              <a:ext cx="14942" cy="101085"/>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rot="-5400000">
              <a:off x="8453498" y="3245007"/>
              <a:ext cx="96450" cy="1153973"/>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5400000">
              <a:off x="8516920" y="3382519"/>
              <a:ext cx="108506" cy="101507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rot="-5400000">
              <a:off x="8401203" y="1911876"/>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rot="-5400000">
              <a:off x="8218307" y="3125531"/>
              <a:ext cx="111186" cy="1609627"/>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rot="-5400000">
              <a:off x="8088626" y="1205771"/>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rot="-5400000">
              <a:off x="8694254" y="1615107"/>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rot="-5400000">
              <a:off x="8217843" y="2203649"/>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rot="-5400000">
              <a:off x="8395587" y="1644219"/>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rot="-5400000">
              <a:off x="8765612" y="2060514"/>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rot="-5400000">
              <a:off x="8376217" y="2716702"/>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9"/>
            <p:cNvGrpSpPr/>
            <p:nvPr/>
          </p:nvGrpSpPr>
          <p:grpSpPr>
            <a:xfrm>
              <a:off x="7395926" y="4345146"/>
              <a:ext cx="1682787" cy="798387"/>
              <a:chOff x="7395926" y="4345146"/>
              <a:chExt cx="1682787" cy="798387"/>
            </a:xfrm>
          </p:grpSpPr>
          <p:sp>
            <p:nvSpPr>
              <p:cNvPr id="429" name="Google Shape;429;p9"/>
              <p:cNvSpPr/>
              <p:nvPr/>
            </p:nvSpPr>
            <p:spPr>
              <a:xfrm rot="-5400000">
                <a:off x="8692399" y="4649854"/>
                <a:ext cx="101087" cy="671528"/>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rot="-5400000">
                <a:off x="8086771" y="4047928"/>
                <a:ext cx="301097" cy="1682787"/>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rot="-5400000">
                <a:off x="8461381" y="4526204"/>
                <a:ext cx="107476" cy="1127182"/>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rot="-5400000">
                <a:off x="8756285" y="4786901"/>
                <a:ext cx="112216" cy="532627"/>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rot="-5400000">
                <a:off x="8397441" y="4161376"/>
                <a:ext cx="231645" cy="1130891"/>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rot="-5400000">
                <a:off x="8765560" y="4263645"/>
                <a:ext cx="15869" cy="610424"/>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rot="-5400000">
                <a:off x="8399296" y="3893668"/>
                <a:ext cx="227936" cy="1130891"/>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rot="-5400000">
                <a:off x="8196511" y="3733541"/>
                <a:ext cx="224226" cy="154017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 name="Google Shape;437;p9"/>
            <p:cNvSpPr/>
            <p:nvPr/>
          </p:nvSpPr>
          <p:spPr>
            <a:xfrm rot="-5400000">
              <a:off x="8461329" y="1281196"/>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rot="-5400000">
              <a:off x="8515117" y="748149"/>
              <a:ext cx="112113" cy="101507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rot="-5400000">
              <a:off x="8453498" y="748665"/>
              <a:ext cx="96450" cy="1153973"/>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rot="-5400000">
              <a:off x="8426141" y="925952"/>
              <a:ext cx="112216" cy="1192923"/>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rot="-5400000">
              <a:off x="8918369" y="1325550"/>
              <a:ext cx="92741" cy="227930"/>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rot="-5400000">
              <a:off x="8885500" y="849076"/>
              <a:ext cx="15869" cy="3705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rot="-5400000">
              <a:off x="8170183" y="129115"/>
              <a:ext cx="315833" cy="1501226"/>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rot="-5400000">
              <a:off x="8703990" y="806469"/>
              <a:ext cx="154774" cy="594658"/>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rot="-5400000">
              <a:off x="8436342" y="580549"/>
              <a:ext cx="107579" cy="1177158"/>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rot="-5400000">
              <a:off x="8866076" y="1319523"/>
              <a:ext cx="65846" cy="359412"/>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rot="-5400000">
              <a:off x="8956805" y="874115"/>
              <a:ext cx="15869" cy="227930"/>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rot="-5400000">
              <a:off x="8607699" y="1207466"/>
              <a:ext cx="112113" cy="829904"/>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rot="-5400000">
              <a:off x="8526606" y="1176451"/>
              <a:ext cx="112216" cy="99199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rot="-5400000">
              <a:off x="8217843" y="412951"/>
              <a:ext cx="112113" cy="1609627"/>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rot="-5400000">
              <a:off x="8376217" y="926005"/>
              <a:ext cx="112113" cy="1292874"/>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9"/>
            <p:cNvGrpSpPr/>
            <p:nvPr/>
          </p:nvGrpSpPr>
          <p:grpSpPr>
            <a:xfrm>
              <a:off x="7395926" y="300"/>
              <a:ext cx="1682787" cy="798386"/>
              <a:chOff x="7395926" y="300"/>
              <a:chExt cx="1682787" cy="798386"/>
            </a:xfrm>
          </p:grpSpPr>
          <p:sp>
            <p:nvSpPr>
              <p:cNvPr id="453" name="Google Shape;453;p9"/>
              <p:cNvSpPr/>
              <p:nvPr/>
            </p:nvSpPr>
            <p:spPr>
              <a:xfrm rot="-5400000">
                <a:off x="8194656" y="-127928"/>
                <a:ext cx="227936" cy="154017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rot="-5400000">
                <a:off x="8758191" y="-173788"/>
                <a:ext cx="108403" cy="532627"/>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rot="-5400000">
                <a:off x="8401203" y="121178"/>
                <a:ext cx="224123" cy="1130891"/>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rot="-5400000">
                <a:off x="8088626" y="-584927"/>
                <a:ext cx="297388" cy="1682787"/>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rot="-5400000">
                <a:off x="8694254" y="-175591"/>
                <a:ext cx="97378" cy="671528"/>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rot="-5400000">
                <a:off x="8395587" y="-146478"/>
                <a:ext cx="235355" cy="1130891"/>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rot="-5400000">
                <a:off x="8765612" y="269817"/>
                <a:ext cx="15766" cy="610424"/>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rot="-5400000">
                <a:off x="8461329" y="-509501"/>
                <a:ext cx="107579" cy="1127182"/>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9"/>
          <p:cNvGrpSpPr/>
          <p:nvPr/>
        </p:nvGrpSpPr>
        <p:grpSpPr>
          <a:xfrm>
            <a:off x="8423996" y="198770"/>
            <a:ext cx="538348" cy="4748579"/>
            <a:chOff x="8423996" y="198770"/>
            <a:chExt cx="538348" cy="4748579"/>
          </a:xfrm>
        </p:grpSpPr>
        <p:grpSp>
          <p:nvGrpSpPr>
            <p:cNvPr id="462" name="Google Shape;462;p9"/>
            <p:cNvGrpSpPr/>
            <p:nvPr/>
          </p:nvGrpSpPr>
          <p:grpSpPr>
            <a:xfrm>
              <a:off x="8829433" y="1577070"/>
              <a:ext cx="132911" cy="199379"/>
              <a:chOff x="2778349" y="5640986"/>
              <a:chExt cx="508847" cy="763610"/>
            </a:xfrm>
          </p:grpSpPr>
          <p:sp>
            <p:nvSpPr>
              <p:cNvPr id="463" name="Google Shape;463;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9"/>
            <p:cNvGrpSpPr/>
            <p:nvPr/>
          </p:nvGrpSpPr>
          <p:grpSpPr>
            <a:xfrm>
              <a:off x="8423996" y="198770"/>
              <a:ext cx="132911" cy="199379"/>
              <a:chOff x="2778349" y="5640986"/>
              <a:chExt cx="508847" cy="763610"/>
            </a:xfrm>
          </p:grpSpPr>
          <p:sp>
            <p:nvSpPr>
              <p:cNvPr id="466" name="Google Shape;466;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9"/>
            <p:cNvGrpSpPr/>
            <p:nvPr/>
          </p:nvGrpSpPr>
          <p:grpSpPr>
            <a:xfrm>
              <a:off x="8492621" y="4747970"/>
              <a:ext cx="132911" cy="199379"/>
              <a:chOff x="2778349" y="5640986"/>
              <a:chExt cx="508847" cy="763610"/>
            </a:xfrm>
          </p:grpSpPr>
          <p:sp>
            <p:nvSpPr>
              <p:cNvPr id="469" name="Google Shape;469;p9"/>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1"/>
        <p:cNvGrpSpPr/>
        <p:nvPr/>
      </p:nvGrpSpPr>
      <p:grpSpPr>
        <a:xfrm>
          <a:off x="0" y="0"/>
          <a:ext cx="0" cy="0"/>
          <a:chOff x="0" y="0"/>
          <a:chExt cx="0" cy="0"/>
        </a:xfrm>
      </p:grpSpPr>
      <p:sp>
        <p:nvSpPr>
          <p:cNvPr id="472" name="Google Shape;472;p10"/>
          <p:cNvSpPr>
            <a:spLocks noGrp="1"/>
          </p:cNvSpPr>
          <p:nvPr>
            <p:ph type="pic" idx="2"/>
          </p:nvPr>
        </p:nvSpPr>
        <p:spPr>
          <a:xfrm>
            <a:off x="-7350" y="0"/>
            <a:ext cx="9144000" cy="5143500"/>
          </a:xfrm>
          <a:prstGeom prst="rect">
            <a:avLst/>
          </a:prstGeom>
          <a:noFill/>
          <a:ln>
            <a:noFill/>
          </a:ln>
        </p:spPr>
      </p:sp>
      <p:sp>
        <p:nvSpPr>
          <p:cNvPr id="473" name="Google Shape;473;p10"/>
          <p:cNvSpPr txBox="1">
            <a:spLocks noGrp="1"/>
          </p:cNvSpPr>
          <p:nvPr>
            <p:ph type="body" idx="1"/>
          </p:nvPr>
        </p:nvSpPr>
        <p:spPr>
          <a:xfrm>
            <a:off x="720000" y="3998750"/>
            <a:ext cx="7704000" cy="605100"/>
          </a:xfrm>
          <a:prstGeom prst="rect">
            <a:avLst/>
          </a:prstGeom>
          <a:solidFill>
            <a:schemeClr val="lt1"/>
          </a:solid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Aldrich"/>
              <a:buNone/>
              <a:defRPr sz="4000">
                <a:solidFill>
                  <a:schemeClr val="dk1"/>
                </a:solidFill>
                <a:latin typeface="Aldrich"/>
                <a:ea typeface="Aldrich"/>
                <a:cs typeface="Aldrich"/>
                <a:sym typeface="Aldrich"/>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600" y="445025"/>
            <a:ext cx="7702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1pPr>
            <a:lvl2pPr lvl="1">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2pPr>
            <a:lvl3pPr lvl="2">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3pPr>
            <a:lvl4pPr lvl="3">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4pPr>
            <a:lvl5pPr lvl="4">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5pPr>
            <a:lvl6pPr lvl="5">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6pPr>
            <a:lvl7pPr lvl="6">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7pPr>
            <a:lvl8pPr lvl="7">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8pPr>
            <a:lvl9pPr lvl="8">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20600" y="1152475"/>
            <a:ext cx="7702800" cy="34515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1pPr>
            <a:lvl2pPr marL="914400" lvl="1"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2pPr>
            <a:lvl3pPr marL="1371600" lvl="2"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3pPr>
            <a:lvl4pPr marL="1828800" lvl="3"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4pPr>
            <a:lvl5pPr marL="2286000" lvl="4"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5pPr>
            <a:lvl6pPr marL="2743200" lvl="5"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6pPr>
            <a:lvl7pPr marL="3200400" lvl="6"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7pPr>
            <a:lvl8pPr marL="3657600" lvl="7"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8pPr>
            <a:lvl9pPr marL="4114800" lvl="8" indent="-304800">
              <a:lnSpc>
                <a:spcPct val="115000"/>
              </a:lnSpc>
              <a:spcBef>
                <a:spcPts val="0"/>
              </a:spcBef>
              <a:spcAft>
                <a:spcPts val="0"/>
              </a:spcAft>
              <a:buClr>
                <a:schemeClr val="dk1"/>
              </a:buClr>
              <a:buSzPts val="1200"/>
              <a:buFont typeface="Saira"/>
              <a:buChar char="■"/>
              <a:defRPr sz="1200">
                <a:solidFill>
                  <a:schemeClr val="dk1"/>
                </a:solidFill>
                <a:latin typeface="Saira"/>
                <a:ea typeface="Saira"/>
                <a:cs typeface="Saira"/>
                <a:sym typeface="Sai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07"/>
        <p:cNvGrpSpPr/>
        <p:nvPr/>
      </p:nvGrpSpPr>
      <p:grpSpPr>
        <a:xfrm>
          <a:off x="0" y="0"/>
          <a:ext cx="0" cy="0"/>
          <a:chOff x="0" y="0"/>
          <a:chExt cx="0" cy="0"/>
        </a:xfrm>
      </p:grpSpPr>
      <p:sp>
        <p:nvSpPr>
          <p:cNvPr id="1208" name="Google Shape;1208;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09" name="Google Shape;1209;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24.png"/><Relationship Id="rId4" Type="http://schemas.openxmlformats.org/officeDocument/2006/relationships/hyperlink" Target="https://docs.google.com/spreadsheets/d/1nfg8ZQhWEIXaK0sh3-trWA73IfMtU-bt4m3JG3Sk7ew/copy#gid=2039310782"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photo/programming-background-concept_38169916.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67.htm/?utm_source=slidesgo_template&amp;utm_medium=referral-link&amp;utm_campaign=sg_resources&amp;utm_content=freepik" TargetMode="External"/><Relationship Id="rId7" Type="http://schemas.openxmlformats.org/officeDocument/2006/relationships/hyperlink" Target="https://www.freepik.com/free-photo/programming-background-with-html_36238376.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 Id="rId6"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5" Type="http://schemas.openxmlformats.org/officeDocument/2006/relationships/hyperlink" Target="https://www.freepik.com/free-photo/facial-recognition-collage-concept_36295548.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65.htm/?utm_source=slidesgo_template&amp;utm_medium=referral-link&amp;utm_campaign=sg_resources&amp;utm_content=freepik" TargetMode="External"/><Relationship Id="rId9" Type="http://schemas.openxmlformats.org/officeDocument/2006/relationships/hyperlink" Target="https://www.freepik.com/free-photo/customer-relationship-management-concept_36028794.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photo/programming-background-with-person-working-with-codes-computer_38669439.htm/?utm_source=slidesgo_template&amp;utm_medium=referral-link&amp;utm_campaign=sg_resources&amp;utm_content=freepik" TargetMode="External"/><Relationship Id="rId3" Type="http://schemas.openxmlformats.org/officeDocument/2006/relationships/hyperlink" Target="https://www.freepik.com/free-photo/woman-with-crossed-arms_953717.htm/?utm_source=slidesgo_template&amp;utm_medium=referral-link&amp;utm_campaign=sg_resources&amp;utm_content=freepik" TargetMode="External"/><Relationship Id="rId7" Type="http://schemas.openxmlformats.org/officeDocument/2006/relationships/hyperlink" Target="https://www.freepik.com/free-photo/standard-quality-control-collage-concept_30589263.htm/?utm_source=slidesgo_template&amp;utm_medium=referral-link&amp;utm_campaign=sg_resources&amp;utm_content=freepik" TargetMode="External"/><Relationship Id="rId12" Type="http://schemas.openxmlformats.org/officeDocument/2006/relationships/hyperlink" Target="https://www.freepik.com/free-vector/cyber-security-landing-page_13765997.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11" Type="http://schemas.openxmlformats.org/officeDocument/2006/relationships/hyperlink" Target="https://www.freepik.com/free-vector/gradient-login-logout-buttons-collection-design_34643717.htm/?utm_source=slidesgo_template&amp;utm_medium=referral-link&amp;utm_campaign=sg_resources&amp;utm_content=freepik" TargetMode="External"/><Relationship Id="rId5" Type="http://schemas.openxmlformats.org/officeDocument/2006/relationships/hyperlink" Target="https://www.freepik.com/free-photo/programming-background-with-person-working-with-codes-computer_38669445.htm/?utm_source=slidesgo_template&amp;utm_medium=referral-link&amp;utm_campaign=sg_resources&amp;utm_content=freepik" TargetMode="External"/><Relationship Id="rId10" Type="http://schemas.openxmlformats.org/officeDocument/2006/relationships/hyperlink" Target="https://www.freepik.com/free-photo/medium-shot-man-working-laptop_40728381.htm/?utm_source=slidesgo_template&amp;utm_medium=referral-link&amp;utm_campaign=sg_resources&amp;utm_content=freepik" TargetMode="External"/><Relationship Id="rId4" Type="http://schemas.openxmlformats.org/officeDocument/2006/relationships/hyperlink" Target="https://www.freepik.com/free-photo/facial-recognition-collage-concept_36295557.htm/?utm_source=slidesgo_template&amp;utm_medium=referral-link&amp;utm_campaign=sg_resources&amp;utm_content=freepik" TargetMode="External"/><Relationship Id="rId9" Type="http://schemas.openxmlformats.org/officeDocument/2006/relationships/hyperlink" Target="https://www.freepik.com/free-photo/html-system-website-concept_4174024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Aldrich" TargetMode="External"/><Relationship Id="rId2" Type="http://schemas.openxmlformats.org/officeDocument/2006/relationships/notesSlide" Target="../notesSlides/notesSlide25.xml"/><Relationship Id="rId1" Type="http://schemas.openxmlformats.org/officeDocument/2006/relationships/slideLayout" Target="../slideLayouts/slideLayout20.xml"/><Relationship Id="rId4" Type="http://schemas.openxmlformats.org/officeDocument/2006/relationships/hyperlink" Target="https://fonts.google.com/specimen/Sair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4.xml"/><Relationship Id="rId5" Type="http://schemas.openxmlformats.org/officeDocument/2006/relationships/image" Target="../media/image1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376469" y="1336006"/>
            <a:ext cx="7390823" cy="2444528"/>
          </a:xfrm>
          <a:prstGeom prst="rect">
            <a:avLst/>
          </a:prstGeom>
        </p:spPr>
        <p:txBody>
          <a:bodyPr spcFirstLastPara="1" wrap="square" lIns="91425" tIns="91425" rIns="91425" bIns="91425" anchor="b" anchorCtr="0">
            <a:noAutofit/>
          </a:bodyPr>
          <a:lstStyle/>
          <a:p>
            <a:pPr lvl="0" algn="ctr"/>
            <a:r>
              <a:rPr lang="sr-Latn-RS" sz="4000" dirty="0" smtClean="0"/>
              <a:t>CWE–209</a:t>
            </a:r>
            <a:br>
              <a:rPr lang="sr-Latn-RS" sz="4000" dirty="0" smtClean="0"/>
            </a:br>
            <a:r>
              <a:rPr lang="en-GB" sz="4000" dirty="0"/>
              <a:t>Generation of Error Message Containing Sensitive Information</a:t>
            </a:r>
            <a:endParaRPr sz="4000" dirty="0">
              <a:solidFill>
                <a:schemeClr val="accent1"/>
              </a:solidFill>
            </a:endParaRPr>
          </a:p>
        </p:txBody>
      </p:sp>
      <p:sp>
        <p:nvSpPr>
          <p:cNvPr id="1290" name="Google Shape;1290;p24"/>
          <p:cNvSpPr txBox="1">
            <a:spLocks noGrp="1"/>
          </p:cNvSpPr>
          <p:nvPr>
            <p:ph type="subTitle" idx="1"/>
          </p:nvPr>
        </p:nvSpPr>
        <p:spPr>
          <a:xfrm>
            <a:off x="206657" y="4429124"/>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dirty="0" smtClean="0"/>
              <a:t>Đorđe Milinović 2023/3368</a:t>
            </a:r>
          </a:p>
          <a:p>
            <a:pPr marL="0" lvl="0" indent="0" algn="l" rtl="0">
              <a:spcBef>
                <a:spcPts val="0"/>
              </a:spcBef>
              <a:spcAft>
                <a:spcPts val="0"/>
              </a:spcAft>
              <a:buNone/>
            </a:pPr>
            <a:r>
              <a:rPr lang="sr-Latn-RS" dirty="0" smtClean="0"/>
              <a:t>Jelena Pančevski 2023/3231</a:t>
            </a:r>
            <a:endParaRPr dirty="0"/>
          </a:p>
        </p:txBody>
      </p:sp>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p:cNvSpPr/>
          <p:nvPr/>
        </p:nvSpPr>
        <p:spPr>
          <a:xfrm>
            <a:off x="1785880" y="228592"/>
            <a:ext cx="4572000" cy="338554"/>
          </a:xfrm>
          <a:prstGeom prst="rect">
            <a:avLst/>
          </a:prstGeom>
        </p:spPr>
        <p:txBody>
          <a:bodyPr>
            <a:spAutoFit/>
          </a:bodyPr>
          <a:lstStyle/>
          <a:p>
            <a:pPr algn="ctr"/>
            <a:r>
              <a:rPr lang="sr-Latn-RS" sz="1600" b="1" dirty="0" smtClean="0">
                <a:solidFill>
                  <a:schemeClr val="tx1"/>
                </a:solidFill>
                <a:latin typeface="Saira" panose="020B0604020202020204" charset="0"/>
              </a:rPr>
              <a:t>Razvoj bezbednog softvera</a:t>
            </a:r>
            <a:endParaRPr lang="en-US" sz="1600" dirty="0">
              <a:solidFill>
                <a:schemeClr val="tx1"/>
              </a:solidFill>
              <a:latin typeface="Saira" panose="020B0604020202020204" charset="0"/>
            </a:endParaRPr>
          </a:p>
        </p:txBody>
      </p:sp>
    </p:spTree>
    <p:extLst>
      <p:ext uri="{BB962C8B-B14F-4D97-AF65-F5344CB8AC3E}">
        <p14:creationId xmlns:p14="http://schemas.microsoft.com/office/powerpoint/2010/main" val="11435822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pic>
        <p:nvPicPr>
          <p:cNvPr id="1460" name="Google Shape;1460;p32"/>
          <p:cNvPicPr preferRelativeResize="0">
            <a:picLocks noGrp="1"/>
          </p:cNvPicPr>
          <p:nvPr>
            <p:ph type="pic" idx="2"/>
          </p:nvPr>
        </p:nvPicPr>
        <p:blipFill rotWithShape="1">
          <a:blip r:embed="rId3">
            <a:alphaModFix/>
          </a:blip>
          <a:srcRect l="15683" r="15677"/>
          <a:stretch/>
        </p:blipFill>
        <p:spPr>
          <a:xfrm>
            <a:off x="713350" y="835200"/>
            <a:ext cx="3577251" cy="3473100"/>
          </a:xfrm>
          <a:prstGeom prst="rect">
            <a:avLst/>
          </a:prstGeom>
        </p:spPr>
      </p:pic>
      <p:sp>
        <p:nvSpPr>
          <p:cNvPr id="1461" name="Google Shape;1461;p32"/>
          <p:cNvSpPr txBox="1">
            <a:spLocks noGrp="1"/>
          </p:cNvSpPr>
          <p:nvPr>
            <p:ph type="title"/>
          </p:nvPr>
        </p:nvSpPr>
        <p:spPr>
          <a:xfrm>
            <a:off x="4572000" y="1472675"/>
            <a:ext cx="3851400" cy="21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grpSp>
        <p:nvGrpSpPr>
          <p:cNvPr id="1217" name="Google Shape;1217;p24"/>
          <p:cNvGrpSpPr/>
          <p:nvPr/>
        </p:nvGrpSpPr>
        <p:grpSpPr>
          <a:xfrm>
            <a:off x="7461226" y="301"/>
            <a:ext cx="1682777" cy="5143232"/>
            <a:chOff x="7461226" y="301"/>
            <a:chExt cx="1682777" cy="5143232"/>
          </a:xfrm>
        </p:grpSpPr>
        <p:grpSp>
          <p:nvGrpSpPr>
            <p:cNvPr id="1218" name="Google Shape;1218;p24"/>
            <p:cNvGrpSpPr/>
            <p:nvPr/>
          </p:nvGrpSpPr>
          <p:grpSpPr>
            <a:xfrm rot="-5400000">
              <a:off x="5730999" y="1730529"/>
              <a:ext cx="5143232" cy="1682777"/>
              <a:chOff x="713356" y="2640614"/>
              <a:chExt cx="6188463" cy="2024758"/>
            </a:xfrm>
          </p:grpSpPr>
          <p:sp>
            <p:nvSpPr>
              <p:cNvPr id="1219" name="Google Shape;1219;p24"/>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4"/>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4"/>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4"/>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4"/>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4"/>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4"/>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4"/>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4"/>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4"/>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4"/>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4"/>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4"/>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4"/>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4"/>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4"/>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4"/>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4"/>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4"/>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4"/>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4"/>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4"/>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4"/>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4"/>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4"/>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4"/>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4"/>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4"/>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4"/>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4"/>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4"/>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4"/>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24"/>
            <p:cNvGrpSpPr/>
            <p:nvPr/>
          </p:nvGrpSpPr>
          <p:grpSpPr>
            <a:xfrm>
              <a:off x="7512277" y="198770"/>
              <a:ext cx="1333992" cy="4753836"/>
              <a:chOff x="7512277" y="198770"/>
              <a:chExt cx="1333992" cy="4753836"/>
            </a:xfrm>
          </p:grpSpPr>
          <p:grpSp>
            <p:nvGrpSpPr>
              <p:cNvPr id="1280" name="Google Shape;1280;p24"/>
              <p:cNvGrpSpPr/>
              <p:nvPr/>
            </p:nvGrpSpPr>
            <p:grpSpPr>
              <a:xfrm>
                <a:off x="8713358" y="1337670"/>
                <a:ext cx="132911" cy="199379"/>
                <a:chOff x="2778349" y="5640986"/>
                <a:chExt cx="508847" cy="763610"/>
              </a:xfrm>
            </p:grpSpPr>
            <p:sp>
              <p:nvSpPr>
                <p:cNvPr id="1281" name="Google Shape;1281;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4"/>
              <p:cNvGrpSpPr/>
              <p:nvPr/>
            </p:nvGrpSpPr>
            <p:grpSpPr>
              <a:xfrm>
                <a:off x="7512277" y="4676943"/>
                <a:ext cx="183745" cy="275663"/>
                <a:chOff x="2778349" y="5640986"/>
                <a:chExt cx="508847" cy="763610"/>
              </a:xfrm>
            </p:grpSpPr>
            <p:sp>
              <p:nvSpPr>
                <p:cNvPr id="1284" name="Google Shape;1284;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24"/>
              <p:cNvGrpSpPr/>
              <p:nvPr/>
            </p:nvGrpSpPr>
            <p:grpSpPr>
              <a:xfrm>
                <a:off x="7518171" y="198770"/>
                <a:ext cx="132911" cy="199379"/>
                <a:chOff x="2778349" y="5640986"/>
                <a:chExt cx="508847" cy="763610"/>
              </a:xfrm>
            </p:grpSpPr>
            <p:sp>
              <p:nvSpPr>
                <p:cNvPr id="1287" name="Google Shape;1287;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89" name="Google Shape;1289;p24"/>
          <p:cNvSpPr txBox="1">
            <a:spLocks noGrp="1"/>
          </p:cNvSpPr>
          <p:nvPr>
            <p:ph type="ctrTitle"/>
          </p:nvPr>
        </p:nvSpPr>
        <p:spPr>
          <a:xfrm>
            <a:off x="713350" y="1119669"/>
            <a:ext cx="3697200" cy="237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Digital Security Consulting</a:t>
            </a:r>
            <a:endParaRPr>
              <a:solidFill>
                <a:schemeClr val="accent1"/>
              </a:solidFill>
            </a:endParaRPr>
          </a:p>
        </p:txBody>
      </p:sp>
      <p:sp>
        <p:nvSpPr>
          <p:cNvPr id="1290" name="Google Shape;1290;p24"/>
          <p:cNvSpPr txBox="1">
            <a:spLocks noGrp="1"/>
          </p:cNvSpPr>
          <p:nvPr>
            <p:ph type="subTitle" idx="1"/>
          </p:nvPr>
        </p:nvSpPr>
        <p:spPr>
          <a:xfrm>
            <a:off x="713350" y="3565519"/>
            <a:ext cx="36972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pic>
        <p:nvPicPr>
          <p:cNvPr id="1291" name="Google Shape;1291;p24"/>
          <p:cNvPicPr preferRelativeResize="0">
            <a:picLocks noGrp="1"/>
          </p:cNvPicPr>
          <p:nvPr>
            <p:ph type="pic" idx="2"/>
          </p:nvPr>
        </p:nvPicPr>
        <p:blipFill rotWithShape="1">
          <a:blip r:embed="rId3">
            <a:alphaModFix/>
          </a:blip>
          <a:srcRect l="6053" r="24918"/>
          <a:stretch/>
        </p:blipFill>
        <p:spPr>
          <a:xfrm>
            <a:off x="4691783" y="844730"/>
            <a:ext cx="3556426" cy="3417051"/>
          </a:xfrm>
          <a:prstGeom prst="rect">
            <a:avLst/>
          </a:prstGeom>
        </p:spPr>
      </p:pic>
      <p:grpSp>
        <p:nvGrpSpPr>
          <p:cNvPr id="1292" name="Google Shape;1292;p24"/>
          <p:cNvGrpSpPr/>
          <p:nvPr/>
        </p:nvGrpSpPr>
        <p:grpSpPr>
          <a:xfrm>
            <a:off x="6515177" y="1066643"/>
            <a:ext cx="183745" cy="275663"/>
            <a:chOff x="2778349" y="5640986"/>
            <a:chExt cx="508847" cy="763610"/>
          </a:xfrm>
        </p:grpSpPr>
        <p:sp>
          <p:nvSpPr>
            <p:cNvPr id="1293" name="Google Shape;1293;p24"/>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4"/>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5"/>
        <p:cNvGrpSpPr/>
        <p:nvPr/>
      </p:nvGrpSpPr>
      <p:grpSpPr>
        <a:xfrm>
          <a:off x="0" y="0"/>
          <a:ext cx="0" cy="0"/>
          <a:chOff x="0" y="0"/>
          <a:chExt cx="0" cy="0"/>
        </a:xfrm>
      </p:grpSpPr>
      <p:sp>
        <p:nvSpPr>
          <p:cNvPr id="1466" name="Google Shape;146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plan</a:t>
            </a:r>
            <a:endParaRPr/>
          </a:p>
        </p:txBody>
      </p:sp>
      <p:sp>
        <p:nvSpPr>
          <p:cNvPr id="1467" name="Google Shape;1467;p33"/>
          <p:cNvSpPr/>
          <p:nvPr/>
        </p:nvSpPr>
        <p:spPr>
          <a:xfrm>
            <a:off x="3085539" y="1365720"/>
            <a:ext cx="2972700" cy="2972700"/>
          </a:xfrm>
          <a:prstGeom prst="ellipse">
            <a:avLst/>
          </a:prstGeom>
          <a:noFill/>
          <a:ln w="9525" cap="flat" cmpd="sng">
            <a:solidFill>
              <a:schemeClr val="dk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2060"/>
              </a:buClr>
              <a:buSzPts val="4000"/>
              <a:buFont typeface="Arial"/>
              <a:buNone/>
            </a:pPr>
            <a:r>
              <a:rPr lang="en" sz="3000" b="1">
                <a:solidFill>
                  <a:schemeClr val="dk1"/>
                </a:solidFill>
                <a:latin typeface="Aldrich"/>
                <a:ea typeface="Aldrich"/>
                <a:cs typeface="Aldrich"/>
                <a:sym typeface="Aldrich"/>
              </a:rPr>
              <a:t>Pestle</a:t>
            </a:r>
            <a:endParaRPr sz="3000" b="1">
              <a:solidFill>
                <a:schemeClr val="dk1"/>
              </a:solidFill>
              <a:latin typeface="Aldrich"/>
              <a:ea typeface="Aldrich"/>
              <a:cs typeface="Aldrich"/>
              <a:sym typeface="Aldrich"/>
            </a:endParaRPr>
          </a:p>
        </p:txBody>
      </p:sp>
      <p:sp>
        <p:nvSpPr>
          <p:cNvPr id="1468" name="Google Shape;1468;p33"/>
          <p:cNvSpPr/>
          <p:nvPr/>
        </p:nvSpPr>
        <p:spPr>
          <a:xfrm>
            <a:off x="3391152"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S</a:t>
            </a:r>
            <a:endParaRPr sz="2500" b="1">
              <a:solidFill>
                <a:schemeClr val="lt1"/>
              </a:solidFill>
              <a:latin typeface="Aldrich"/>
              <a:ea typeface="Aldrich"/>
              <a:cs typeface="Aldrich"/>
              <a:sym typeface="Aldrich"/>
            </a:endParaRPr>
          </a:p>
        </p:txBody>
      </p:sp>
      <p:sp>
        <p:nvSpPr>
          <p:cNvPr id="1469" name="Google Shape;1469;p33"/>
          <p:cNvSpPr/>
          <p:nvPr/>
        </p:nvSpPr>
        <p:spPr>
          <a:xfrm>
            <a:off x="2803760"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0" name="Google Shape;1470;p33"/>
          <p:cNvSpPr/>
          <p:nvPr/>
        </p:nvSpPr>
        <p:spPr>
          <a:xfrm>
            <a:off x="5752842" y="2558481"/>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L</a:t>
            </a:r>
            <a:endParaRPr sz="2500" b="1">
              <a:solidFill>
                <a:schemeClr val="lt1"/>
              </a:solidFill>
              <a:latin typeface="Aldrich"/>
              <a:ea typeface="Aldrich"/>
              <a:cs typeface="Aldrich"/>
              <a:sym typeface="Aldrich"/>
            </a:endParaRPr>
          </a:p>
        </p:txBody>
      </p:sp>
      <p:sp>
        <p:nvSpPr>
          <p:cNvPr id="1471" name="Google Shape;1471;p33"/>
          <p:cNvSpPr/>
          <p:nvPr/>
        </p:nvSpPr>
        <p:spPr>
          <a:xfrm>
            <a:off x="3391152"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P</a:t>
            </a:r>
            <a:endParaRPr sz="2500" b="1">
              <a:solidFill>
                <a:schemeClr val="lt1"/>
              </a:solidFill>
              <a:latin typeface="Aldrich"/>
              <a:ea typeface="Aldrich"/>
              <a:cs typeface="Aldrich"/>
              <a:sym typeface="Aldrich"/>
            </a:endParaRPr>
          </a:p>
        </p:txBody>
      </p:sp>
      <p:sp>
        <p:nvSpPr>
          <p:cNvPr id="1472" name="Google Shape;1472;p33"/>
          <p:cNvSpPr/>
          <p:nvPr/>
        </p:nvSpPr>
        <p:spPr>
          <a:xfrm>
            <a:off x="5165450" y="381620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E</a:t>
            </a:r>
            <a:endParaRPr sz="2500" b="1">
              <a:solidFill>
                <a:schemeClr val="lt1"/>
              </a:solidFill>
              <a:latin typeface="Aldrich"/>
              <a:ea typeface="Aldrich"/>
              <a:cs typeface="Aldrich"/>
              <a:sym typeface="Aldrich"/>
            </a:endParaRPr>
          </a:p>
        </p:txBody>
      </p:sp>
      <p:sp>
        <p:nvSpPr>
          <p:cNvPr id="1473" name="Google Shape;1473;p33"/>
          <p:cNvSpPr/>
          <p:nvPr/>
        </p:nvSpPr>
        <p:spPr>
          <a:xfrm>
            <a:off x="5165450" y="1395432"/>
            <a:ext cx="587400" cy="5874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2101"/>
              <a:buFont typeface="Arial"/>
              <a:buNone/>
            </a:pPr>
            <a:r>
              <a:rPr lang="en" sz="2500" b="1">
                <a:solidFill>
                  <a:schemeClr val="lt1"/>
                </a:solidFill>
                <a:latin typeface="Aldrich"/>
                <a:ea typeface="Aldrich"/>
                <a:cs typeface="Aldrich"/>
                <a:sym typeface="Aldrich"/>
              </a:rPr>
              <a:t>T</a:t>
            </a:r>
            <a:endParaRPr sz="2500" b="1">
              <a:solidFill>
                <a:schemeClr val="lt1"/>
              </a:solidFill>
              <a:latin typeface="Aldrich"/>
              <a:ea typeface="Aldrich"/>
              <a:cs typeface="Aldrich"/>
              <a:sym typeface="Aldrich"/>
            </a:endParaRPr>
          </a:p>
        </p:txBody>
      </p:sp>
      <p:sp>
        <p:nvSpPr>
          <p:cNvPr id="1474" name="Google Shape;1474;p33"/>
          <p:cNvSpPr/>
          <p:nvPr/>
        </p:nvSpPr>
        <p:spPr>
          <a:xfrm>
            <a:off x="719800" y="1247800"/>
            <a:ext cx="1942500" cy="396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Political</a:t>
            </a:r>
            <a:endParaRPr sz="1800" b="1">
              <a:solidFill>
                <a:schemeClr val="dk1"/>
              </a:solidFill>
              <a:latin typeface="Aldrich"/>
              <a:ea typeface="Aldrich"/>
              <a:cs typeface="Aldrich"/>
              <a:sym typeface="Aldrich"/>
            </a:endParaRPr>
          </a:p>
        </p:txBody>
      </p:sp>
      <p:sp>
        <p:nvSpPr>
          <p:cNvPr id="1475" name="Google Shape;1475;p33"/>
          <p:cNvSpPr/>
          <p:nvPr/>
        </p:nvSpPr>
        <p:spPr>
          <a:xfrm>
            <a:off x="719800" y="246254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Economical</a:t>
            </a:r>
            <a:endParaRPr sz="1800" b="1">
              <a:solidFill>
                <a:schemeClr val="dk1"/>
              </a:solidFill>
              <a:latin typeface="Aldrich"/>
              <a:ea typeface="Aldrich"/>
              <a:cs typeface="Aldrich"/>
              <a:sym typeface="Aldrich"/>
            </a:endParaRPr>
          </a:p>
        </p:txBody>
      </p:sp>
      <p:sp>
        <p:nvSpPr>
          <p:cNvPr id="1476" name="Google Shape;1476;p33"/>
          <p:cNvSpPr/>
          <p:nvPr/>
        </p:nvSpPr>
        <p:spPr>
          <a:xfrm>
            <a:off x="719800" y="3691899"/>
            <a:ext cx="1942500" cy="391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Social</a:t>
            </a:r>
            <a:endParaRPr sz="1800" b="1">
              <a:solidFill>
                <a:schemeClr val="dk1"/>
              </a:solidFill>
              <a:latin typeface="Aldrich"/>
              <a:ea typeface="Aldrich"/>
              <a:cs typeface="Aldrich"/>
              <a:sym typeface="Aldrich"/>
            </a:endParaRPr>
          </a:p>
        </p:txBody>
      </p:sp>
      <p:sp>
        <p:nvSpPr>
          <p:cNvPr id="1477" name="Google Shape;1477;p33"/>
          <p:cNvSpPr/>
          <p:nvPr/>
        </p:nvSpPr>
        <p:spPr>
          <a:xfrm>
            <a:off x="6481500" y="1247800"/>
            <a:ext cx="1942500" cy="396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Technological</a:t>
            </a:r>
            <a:endParaRPr sz="1800" b="1">
              <a:solidFill>
                <a:schemeClr val="dk1"/>
              </a:solidFill>
              <a:latin typeface="Aldrich"/>
              <a:ea typeface="Aldrich"/>
              <a:cs typeface="Aldrich"/>
              <a:sym typeface="Aldrich"/>
            </a:endParaRPr>
          </a:p>
        </p:txBody>
      </p:sp>
      <p:sp>
        <p:nvSpPr>
          <p:cNvPr id="1478" name="Google Shape;1478;p33"/>
          <p:cNvSpPr/>
          <p:nvPr/>
        </p:nvSpPr>
        <p:spPr>
          <a:xfrm>
            <a:off x="6481500" y="2468319"/>
            <a:ext cx="1942500" cy="3912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Legal</a:t>
            </a:r>
            <a:endParaRPr sz="1800" b="1">
              <a:solidFill>
                <a:schemeClr val="dk1"/>
              </a:solidFill>
              <a:latin typeface="Aldrich"/>
              <a:ea typeface="Aldrich"/>
              <a:cs typeface="Aldrich"/>
              <a:sym typeface="Aldrich"/>
            </a:endParaRPr>
          </a:p>
        </p:txBody>
      </p:sp>
      <p:sp>
        <p:nvSpPr>
          <p:cNvPr id="1479" name="Google Shape;1479;p33"/>
          <p:cNvSpPr/>
          <p:nvPr/>
        </p:nvSpPr>
        <p:spPr>
          <a:xfrm>
            <a:off x="6481499" y="3702796"/>
            <a:ext cx="1942500" cy="3693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Clr>
                <a:srgbClr val="FFFFFF"/>
              </a:buClr>
              <a:buSzPts val="1600"/>
              <a:buFont typeface="Arial"/>
              <a:buNone/>
            </a:pPr>
            <a:r>
              <a:rPr lang="en" sz="1800" b="1">
                <a:solidFill>
                  <a:schemeClr val="dk1"/>
                </a:solidFill>
                <a:latin typeface="Aldrich"/>
                <a:ea typeface="Aldrich"/>
                <a:cs typeface="Aldrich"/>
                <a:sym typeface="Aldrich"/>
              </a:rPr>
              <a:t>Environmental</a:t>
            </a:r>
            <a:endParaRPr sz="1800" b="1">
              <a:solidFill>
                <a:schemeClr val="dk1"/>
              </a:solidFill>
              <a:latin typeface="Aldrich"/>
              <a:ea typeface="Aldrich"/>
              <a:cs typeface="Aldrich"/>
              <a:sym typeface="Aldrich"/>
            </a:endParaRPr>
          </a:p>
        </p:txBody>
      </p:sp>
      <p:sp>
        <p:nvSpPr>
          <p:cNvPr id="1480" name="Google Shape;1480;p33"/>
          <p:cNvSpPr txBox="1"/>
          <p:nvPr/>
        </p:nvSpPr>
        <p:spPr>
          <a:xfrm>
            <a:off x="719800" y="1644645"/>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1" name="Google Shape;1481;p33"/>
          <p:cNvSpPr txBox="1"/>
          <p:nvPr/>
        </p:nvSpPr>
        <p:spPr>
          <a:xfrm>
            <a:off x="719800" y="2863947"/>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2" name="Google Shape;1482;p33"/>
          <p:cNvSpPr txBox="1"/>
          <p:nvPr/>
        </p:nvSpPr>
        <p:spPr>
          <a:xfrm>
            <a:off x="719802" y="4083249"/>
            <a:ext cx="1942500" cy="523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3" name="Google Shape;1483;p33"/>
          <p:cNvSpPr txBox="1"/>
          <p:nvPr/>
        </p:nvSpPr>
        <p:spPr>
          <a:xfrm>
            <a:off x="6481500" y="1644645"/>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4" name="Google Shape;1484;p33"/>
          <p:cNvSpPr txBox="1"/>
          <p:nvPr/>
        </p:nvSpPr>
        <p:spPr>
          <a:xfrm>
            <a:off x="6481500" y="2863947"/>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
        <p:nvSpPr>
          <p:cNvPr id="1485" name="Google Shape;1485;p33"/>
          <p:cNvSpPr txBox="1"/>
          <p:nvPr/>
        </p:nvSpPr>
        <p:spPr>
          <a:xfrm>
            <a:off x="6481502" y="4083249"/>
            <a:ext cx="1942500" cy="5232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Replace the text with your own text</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Strong business case</a:t>
            </a:r>
            <a:endParaRPr/>
          </a:p>
        </p:txBody>
      </p:sp>
      <p:sp>
        <p:nvSpPr>
          <p:cNvPr id="1491" name="Google Shape;1491;p34"/>
          <p:cNvSpPr/>
          <p:nvPr/>
        </p:nvSpPr>
        <p:spPr>
          <a:xfrm>
            <a:off x="720000"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Project costs</a:t>
            </a:r>
            <a:endParaRPr sz="1200" b="1">
              <a:solidFill>
                <a:schemeClr val="lt1"/>
              </a:solidFill>
              <a:latin typeface="Aldrich"/>
              <a:ea typeface="Aldrich"/>
              <a:cs typeface="Aldrich"/>
              <a:sym typeface="Aldrich"/>
            </a:endParaRPr>
          </a:p>
        </p:txBody>
      </p:sp>
      <p:sp>
        <p:nvSpPr>
          <p:cNvPr id="1492" name="Google Shape;1492;p34"/>
          <p:cNvSpPr/>
          <p:nvPr/>
        </p:nvSpPr>
        <p:spPr>
          <a:xfrm>
            <a:off x="1954500"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$4M</a:t>
            </a:r>
            <a:endParaRPr sz="1600" b="1">
              <a:solidFill>
                <a:schemeClr val="lt2"/>
              </a:solidFill>
              <a:latin typeface="Aldrich"/>
              <a:ea typeface="Aldrich"/>
              <a:cs typeface="Aldrich"/>
              <a:sym typeface="Aldrich"/>
            </a:endParaRPr>
          </a:p>
        </p:txBody>
      </p:sp>
      <p:sp>
        <p:nvSpPr>
          <p:cNvPr id="1493" name="Google Shape;1493;p34"/>
          <p:cNvSpPr/>
          <p:nvPr/>
        </p:nvSpPr>
        <p:spPr>
          <a:xfrm>
            <a:off x="335362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Tangible benefits</a:t>
            </a:r>
            <a:endParaRPr sz="1200" b="1">
              <a:solidFill>
                <a:schemeClr val="lt1"/>
              </a:solidFill>
              <a:latin typeface="Aldrich"/>
              <a:ea typeface="Aldrich"/>
              <a:cs typeface="Aldrich"/>
              <a:sym typeface="Aldrich"/>
            </a:endParaRPr>
          </a:p>
        </p:txBody>
      </p:sp>
      <p:sp>
        <p:nvSpPr>
          <p:cNvPr id="1494" name="Google Shape;1494;p34"/>
          <p:cNvSpPr/>
          <p:nvPr/>
        </p:nvSpPr>
        <p:spPr>
          <a:xfrm>
            <a:off x="458812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$14M</a:t>
            </a:r>
            <a:endParaRPr sz="1600" b="1">
              <a:solidFill>
                <a:schemeClr val="lt2"/>
              </a:solidFill>
              <a:latin typeface="Aldrich"/>
              <a:ea typeface="Aldrich"/>
              <a:cs typeface="Aldrich"/>
              <a:sym typeface="Aldrich"/>
            </a:endParaRPr>
          </a:p>
        </p:txBody>
      </p:sp>
      <p:sp>
        <p:nvSpPr>
          <p:cNvPr id="1495" name="Google Shape;1495;p34"/>
          <p:cNvSpPr/>
          <p:nvPr/>
        </p:nvSpPr>
        <p:spPr>
          <a:xfrm>
            <a:off x="5987275" y="1189375"/>
            <a:ext cx="1234500" cy="3936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Net present value</a:t>
            </a:r>
            <a:endParaRPr sz="1200" b="1">
              <a:solidFill>
                <a:schemeClr val="lt1"/>
              </a:solidFill>
              <a:latin typeface="Aldrich"/>
              <a:ea typeface="Aldrich"/>
              <a:cs typeface="Aldrich"/>
              <a:sym typeface="Aldrich"/>
            </a:endParaRPr>
          </a:p>
        </p:txBody>
      </p:sp>
      <p:sp>
        <p:nvSpPr>
          <p:cNvPr id="1496" name="Google Shape;1496;p34"/>
          <p:cNvSpPr/>
          <p:nvPr/>
        </p:nvSpPr>
        <p:spPr>
          <a:xfrm>
            <a:off x="7221775" y="1189375"/>
            <a:ext cx="1023300" cy="393600"/>
          </a:xfrm>
          <a:prstGeom prst="rect">
            <a:avLst/>
          </a:prstGeom>
          <a:noFill/>
          <a:ln w="9525" cap="flat" cmpd="sng">
            <a:solidFill>
              <a:schemeClr val="dk2"/>
            </a:solidFill>
            <a:prstDash val="solid"/>
            <a:round/>
            <a:headEnd type="none" w="sm" len="sm"/>
            <a:tailEnd type="none" w="sm" len="sm"/>
          </a:ln>
        </p:spPr>
        <p:txBody>
          <a:bodyPr spcFirstLastPara="1" wrap="square" lIns="91425" tIns="90000" rIns="91425" bIns="90000" anchor="b" anchorCtr="0">
            <a:noAutofit/>
          </a:bodyPr>
          <a:lstStyle/>
          <a:p>
            <a:pPr marL="0" marR="0" lvl="0" indent="0" algn="l" rtl="0">
              <a:lnSpc>
                <a:spcPct val="100000"/>
              </a:lnSpc>
              <a:spcBef>
                <a:spcPts val="0"/>
              </a:spcBef>
              <a:spcAft>
                <a:spcPts val="0"/>
              </a:spcAft>
              <a:buClr>
                <a:srgbClr val="FFFFFF"/>
              </a:buClr>
              <a:buSzPts val="1600"/>
              <a:buFont typeface="Arial"/>
              <a:buNone/>
            </a:pPr>
            <a:r>
              <a:rPr lang="en" sz="1600" b="1">
                <a:solidFill>
                  <a:schemeClr val="lt2"/>
                </a:solidFill>
                <a:latin typeface="Aldrich"/>
                <a:ea typeface="Aldrich"/>
                <a:cs typeface="Aldrich"/>
                <a:sym typeface="Aldrich"/>
              </a:rPr>
              <a:t>$8M</a:t>
            </a:r>
            <a:endParaRPr sz="1600" b="1">
              <a:solidFill>
                <a:schemeClr val="lt2"/>
              </a:solidFill>
              <a:latin typeface="Aldrich"/>
              <a:ea typeface="Aldrich"/>
              <a:cs typeface="Aldrich"/>
              <a:sym typeface="Aldrich"/>
            </a:endParaRPr>
          </a:p>
        </p:txBody>
      </p:sp>
      <p:sp>
        <p:nvSpPr>
          <p:cNvPr id="1497" name="Google Shape;1497;p34"/>
          <p:cNvSpPr/>
          <p:nvPr/>
        </p:nvSpPr>
        <p:spPr>
          <a:xfrm>
            <a:off x="5495100" y="1754625"/>
            <a:ext cx="29277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Change impact</a:t>
            </a:r>
            <a:endParaRPr b="1">
              <a:solidFill>
                <a:schemeClr val="dk1"/>
              </a:solidFill>
              <a:latin typeface="Aldrich"/>
              <a:ea typeface="Aldrich"/>
              <a:cs typeface="Aldrich"/>
              <a:sym typeface="Aldrich"/>
            </a:endParaRPr>
          </a:p>
        </p:txBody>
      </p:sp>
      <p:sp>
        <p:nvSpPr>
          <p:cNvPr id="1498" name="Google Shape;1498;p34"/>
          <p:cNvSpPr/>
          <p:nvPr/>
        </p:nvSpPr>
        <p:spPr>
          <a:xfrm>
            <a:off x="720000" y="1754625"/>
            <a:ext cx="4570200" cy="12723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Cash flow </a:t>
            </a:r>
            <a:r>
              <a:rPr lang="en">
                <a:solidFill>
                  <a:schemeClr val="dk1"/>
                </a:solidFill>
                <a:latin typeface="Aldrich"/>
                <a:ea typeface="Aldrich"/>
                <a:cs typeface="Aldrich"/>
                <a:sym typeface="Aldrich"/>
              </a:rPr>
              <a:t>(US$ million)</a:t>
            </a:r>
            <a:endParaRPr>
              <a:solidFill>
                <a:schemeClr val="dk1"/>
              </a:solidFill>
              <a:latin typeface="Aldrich"/>
              <a:ea typeface="Aldrich"/>
              <a:cs typeface="Aldrich"/>
              <a:sym typeface="Aldrich"/>
            </a:endParaRPr>
          </a:p>
        </p:txBody>
      </p:sp>
      <p:sp>
        <p:nvSpPr>
          <p:cNvPr id="1499" name="Google Shape;1499;p34"/>
          <p:cNvSpPr/>
          <p:nvPr/>
        </p:nvSpPr>
        <p:spPr>
          <a:xfrm>
            <a:off x="720000" y="3231875"/>
            <a:ext cx="27171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marR="0" lvl="0" indent="0" algn="l" rtl="0">
              <a:lnSpc>
                <a:spcPct val="100000"/>
              </a:lnSpc>
              <a:spcBef>
                <a:spcPts val="0"/>
              </a:spcBef>
              <a:spcAft>
                <a:spcPts val="0"/>
              </a:spcAft>
              <a:buClr>
                <a:srgbClr val="FFFFFF"/>
              </a:buClr>
              <a:buSzPts val="1600"/>
              <a:buFont typeface="Arial"/>
              <a:buNone/>
            </a:pPr>
            <a:r>
              <a:rPr lang="en" b="1">
                <a:solidFill>
                  <a:schemeClr val="dk1"/>
                </a:solidFill>
                <a:latin typeface="Aldrich"/>
                <a:ea typeface="Aldrich"/>
                <a:cs typeface="Aldrich"/>
                <a:sym typeface="Aldrich"/>
              </a:rPr>
              <a:t>Intangible benefits</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a:solidFill>
                <a:schemeClr val="dk1"/>
              </a:solidFill>
              <a:latin typeface="Saira"/>
              <a:ea typeface="Saira"/>
              <a:cs typeface="Saira"/>
              <a:sym typeface="Saira"/>
            </a:endParaRPr>
          </a:p>
        </p:txBody>
      </p:sp>
      <p:sp>
        <p:nvSpPr>
          <p:cNvPr id="1500" name="Google Shape;1500;p34"/>
          <p:cNvSpPr/>
          <p:nvPr/>
        </p:nvSpPr>
        <p:spPr>
          <a:xfrm>
            <a:off x="72000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Sponsor </a:t>
            </a:r>
            <a:endParaRPr sz="1200" b="1">
              <a:solidFill>
                <a:schemeClr val="lt1"/>
              </a:solidFill>
              <a:latin typeface="Aldrich"/>
              <a:ea typeface="Aldrich"/>
              <a:cs typeface="Aldrich"/>
              <a:sym typeface="Aldrich"/>
            </a:endParaRPr>
          </a:p>
        </p:txBody>
      </p:sp>
      <p:sp>
        <p:nvSpPr>
          <p:cNvPr id="1501" name="Google Shape;1501;p34"/>
          <p:cNvSpPr/>
          <p:nvPr/>
        </p:nvSpPr>
        <p:spPr>
          <a:xfrm>
            <a:off x="3656557" y="3231906"/>
            <a:ext cx="2577900" cy="706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spcBef>
                <a:spcPts val="0"/>
              </a:spcBef>
              <a:spcAft>
                <a:spcPts val="0"/>
              </a:spcAft>
              <a:buClr>
                <a:schemeClr val="lt1"/>
              </a:buClr>
              <a:buSzPts val="1600"/>
              <a:buFont typeface="Arial"/>
              <a:buNone/>
            </a:pPr>
            <a:r>
              <a:rPr lang="en" b="1">
                <a:solidFill>
                  <a:schemeClr val="dk1"/>
                </a:solidFill>
                <a:latin typeface="Aldrich"/>
                <a:ea typeface="Aldrich"/>
                <a:cs typeface="Aldrich"/>
                <a:sym typeface="Aldrich"/>
              </a:rPr>
              <a:t>Strategic alignment</a:t>
            </a:r>
            <a:endParaRPr b="1">
              <a:solidFill>
                <a:schemeClr val="dk1"/>
              </a:solidFill>
              <a:latin typeface="Aldrich"/>
              <a:ea typeface="Aldrich"/>
              <a:cs typeface="Aldrich"/>
              <a:sym typeface="Aldrich"/>
            </a:endParaRPr>
          </a:p>
          <a:p>
            <a:pPr marL="0" lvl="0" indent="0" algn="l" rtl="0">
              <a:spcBef>
                <a:spcPts val="0"/>
              </a:spcBef>
              <a:spcAft>
                <a:spcPts val="0"/>
              </a:spcAft>
              <a:buClr>
                <a:schemeClr val="lt1"/>
              </a:buClr>
              <a:buSzPts val="1600"/>
              <a:buFont typeface="Arial"/>
              <a:buNone/>
            </a:pPr>
            <a:r>
              <a:rPr lang="en" sz="1000">
                <a:solidFill>
                  <a:schemeClr val="dk1"/>
                </a:solidFill>
                <a:latin typeface="Saira"/>
                <a:ea typeface="Saira"/>
                <a:cs typeface="Saira"/>
                <a:sym typeface="Saira"/>
              </a:rPr>
              <a:t>Insert your own text here</a:t>
            </a:r>
            <a:endParaRPr sz="1000">
              <a:solidFill>
                <a:schemeClr val="dk1"/>
              </a:solidFill>
              <a:latin typeface="Saira"/>
              <a:ea typeface="Saira"/>
              <a:cs typeface="Saira"/>
              <a:sym typeface="Saira"/>
            </a:endParaRPr>
          </a:p>
        </p:txBody>
      </p:sp>
      <p:sp>
        <p:nvSpPr>
          <p:cNvPr id="1502" name="Google Shape;1502;p34"/>
          <p:cNvSpPr/>
          <p:nvPr/>
        </p:nvSpPr>
        <p:spPr>
          <a:xfrm>
            <a:off x="6439975" y="3231875"/>
            <a:ext cx="1989000" cy="1371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t" anchorCtr="0">
            <a:noAutofit/>
          </a:bodyPr>
          <a:lstStyle/>
          <a:p>
            <a:pPr marL="0" lvl="0" indent="0" algn="l" rtl="0">
              <a:lnSpc>
                <a:spcPct val="115000"/>
              </a:lnSpc>
              <a:spcBef>
                <a:spcPts val="0"/>
              </a:spcBef>
              <a:spcAft>
                <a:spcPts val="0"/>
              </a:spcAft>
              <a:buNone/>
            </a:pPr>
            <a:r>
              <a:rPr lang="en" b="1">
                <a:solidFill>
                  <a:schemeClr val="dk1"/>
                </a:solidFill>
                <a:latin typeface="Aldrich"/>
                <a:ea typeface="Aldrich"/>
                <a:cs typeface="Aldrich"/>
                <a:sym typeface="Aldrich"/>
              </a:rPr>
              <a:t>Resources</a:t>
            </a:r>
            <a:endParaRPr b="1">
              <a:solidFill>
                <a:schemeClr val="dk1"/>
              </a:solidFill>
              <a:latin typeface="Aldrich"/>
              <a:ea typeface="Aldrich"/>
              <a:cs typeface="Aldrich"/>
              <a:sym typeface="Aldrich"/>
            </a:endParaRPr>
          </a:p>
          <a:p>
            <a:pPr marL="0" lvl="0" indent="0" algn="l" rtl="0">
              <a:lnSpc>
                <a:spcPct val="115000"/>
              </a:lnSpc>
              <a:spcBef>
                <a:spcPts val="0"/>
              </a:spcBef>
              <a:spcAft>
                <a:spcPts val="0"/>
              </a:spcAft>
              <a:buNone/>
            </a:pPr>
            <a:r>
              <a:rPr lang="en" sz="1000">
                <a:solidFill>
                  <a:schemeClr val="dk1"/>
                </a:solidFill>
                <a:latin typeface="Saira"/>
                <a:ea typeface="Saira"/>
                <a:cs typeface="Saira"/>
                <a:sym typeface="Saira"/>
              </a:rPr>
              <a:t>* follow the link in the graph to modify its data and then paste the new one here. </a:t>
            </a:r>
            <a:r>
              <a:rPr lang="en" sz="1000" b="1" u="sng">
                <a:solidFill>
                  <a:schemeClr val="dk1"/>
                </a:solidFill>
                <a:latin typeface="Saira"/>
                <a:ea typeface="Saira"/>
                <a:cs typeface="Saira"/>
                <a:sym typeface="Sair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100">
              <a:solidFill>
                <a:schemeClr val="dk1"/>
              </a:solidFill>
              <a:latin typeface="Anaheim"/>
              <a:ea typeface="Anaheim"/>
              <a:cs typeface="Anaheim"/>
              <a:sym typeface="Anaheim"/>
            </a:endParaRPr>
          </a:p>
        </p:txBody>
      </p:sp>
      <p:sp>
        <p:nvSpPr>
          <p:cNvPr id="1503" name="Google Shape;1503;p34"/>
          <p:cNvSpPr/>
          <p:nvPr/>
        </p:nvSpPr>
        <p:spPr>
          <a:xfrm>
            <a:off x="5929963" y="2281050"/>
            <a:ext cx="233100" cy="23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6842400" y="2281050"/>
            <a:ext cx="233100" cy="23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7754838" y="2281050"/>
            <a:ext cx="233100" cy="233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txBox="1"/>
          <p:nvPr/>
        </p:nvSpPr>
        <p:spPr>
          <a:xfrm>
            <a:off x="5593675"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Low</a:t>
            </a:r>
            <a:endParaRPr sz="1200" b="1">
              <a:solidFill>
                <a:schemeClr val="dk1"/>
              </a:solidFill>
              <a:latin typeface="Aldrich"/>
              <a:ea typeface="Aldrich"/>
              <a:cs typeface="Aldrich"/>
              <a:sym typeface="Aldrich"/>
            </a:endParaRPr>
          </a:p>
        </p:txBody>
      </p:sp>
      <p:sp>
        <p:nvSpPr>
          <p:cNvPr id="1507" name="Google Shape;1507;p34"/>
          <p:cNvSpPr txBox="1"/>
          <p:nvPr/>
        </p:nvSpPr>
        <p:spPr>
          <a:xfrm>
            <a:off x="6506139"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Medium</a:t>
            </a:r>
            <a:endParaRPr sz="1200" b="1">
              <a:solidFill>
                <a:schemeClr val="dk1"/>
              </a:solidFill>
              <a:latin typeface="Aldrich"/>
              <a:ea typeface="Aldrich"/>
              <a:cs typeface="Aldrich"/>
              <a:sym typeface="Aldrich"/>
            </a:endParaRPr>
          </a:p>
        </p:txBody>
      </p:sp>
      <p:sp>
        <p:nvSpPr>
          <p:cNvPr id="1508" name="Google Shape;1508;p34"/>
          <p:cNvSpPr txBox="1"/>
          <p:nvPr/>
        </p:nvSpPr>
        <p:spPr>
          <a:xfrm>
            <a:off x="7418600" y="2581325"/>
            <a:ext cx="905700" cy="28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High</a:t>
            </a:r>
            <a:endParaRPr sz="1200" b="1">
              <a:solidFill>
                <a:schemeClr val="dk1"/>
              </a:solidFill>
              <a:latin typeface="Aldrich"/>
              <a:ea typeface="Aldrich"/>
              <a:cs typeface="Aldrich"/>
              <a:sym typeface="Aldrich"/>
            </a:endParaRPr>
          </a:p>
        </p:txBody>
      </p:sp>
      <p:grpSp>
        <p:nvGrpSpPr>
          <p:cNvPr id="1509" name="Google Shape;1509;p34"/>
          <p:cNvGrpSpPr/>
          <p:nvPr/>
        </p:nvGrpSpPr>
        <p:grpSpPr>
          <a:xfrm>
            <a:off x="7768680" y="2294854"/>
            <a:ext cx="205500" cy="205500"/>
            <a:chOff x="8705280" y="2543604"/>
            <a:chExt cx="205500" cy="205500"/>
          </a:xfrm>
        </p:grpSpPr>
        <p:sp>
          <p:nvSpPr>
            <p:cNvPr id="1510" name="Google Shape;1510;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rot="2700000">
              <a:off x="8675872" y="2633202"/>
              <a:ext cx="264317" cy="2630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 name="Google Shape;1512;p34"/>
          <p:cNvSpPr/>
          <p:nvPr/>
        </p:nvSpPr>
        <p:spPr>
          <a:xfrm>
            <a:off x="1743300" y="4160725"/>
            <a:ext cx="16938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Sponsor name</a:t>
            </a:r>
            <a:endParaRPr sz="1000">
              <a:solidFill>
                <a:schemeClr val="dk1"/>
              </a:solidFill>
              <a:latin typeface="Saira"/>
              <a:ea typeface="Saira"/>
              <a:cs typeface="Saira"/>
              <a:sym typeface="Saira"/>
            </a:endParaRPr>
          </a:p>
        </p:txBody>
      </p:sp>
      <p:sp>
        <p:nvSpPr>
          <p:cNvPr id="1513" name="Google Shape;1513;p34"/>
          <p:cNvSpPr/>
          <p:nvPr/>
        </p:nvSpPr>
        <p:spPr>
          <a:xfrm>
            <a:off x="3656550" y="4160725"/>
            <a:ext cx="1023300" cy="4428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0000" rIns="91425" bIns="90000" anchor="ctr" anchorCtr="0">
            <a:noAutofit/>
          </a:bodyPr>
          <a:lstStyle/>
          <a:p>
            <a:pPr marL="0" marR="0" lvl="0" indent="0" algn="ctr" rtl="0">
              <a:lnSpc>
                <a:spcPct val="100000"/>
              </a:lnSpc>
              <a:spcBef>
                <a:spcPts val="0"/>
              </a:spcBef>
              <a:spcAft>
                <a:spcPts val="0"/>
              </a:spcAft>
              <a:buClr>
                <a:srgbClr val="FFFFFF"/>
              </a:buClr>
              <a:buSzPts val="1600"/>
              <a:buFont typeface="Arial"/>
              <a:buNone/>
            </a:pPr>
            <a:r>
              <a:rPr lang="en" sz="1200" b="1">
                <a:solidFill>
                  <a:schemeClr val="lt1"/>
                </a:solidFill>
                <a:latin typeface="Aldrich"/>
                <a:ea typeface="Aldrich"/>
                <a:cs typeface="Aldrich"/>
                <a:sym typeface="Aldrich"/>
              </a:rPr>
              <a:t>Manager</a:t>
            </a:r>
            <a:endParaRPr sz="1200" b="1">
              <a:solidFill>
                <a:schemeClr val="lt1"/>
              </a:solidFill>
              <a:latin typeface="Aldrich"/>
              <a:ea typeface="Aldrich"/>
              <a:cs typeface="Aldrich"/>
              <a:sym typeface="Aldrich"/>
            </a:endParaRPr>
          </a:p>
        </p:txBody>
      </p:sp>
      <p:sp>
        <p:nvSpPr>
          <p:cNvPr id="1514" name="Google Shape;1514;p34"/>
          <p:cNvSpPr/>
          <p:nvPr/>
        </p:nvSpPr>
        <p:spPr>
          <a:xfrm>
            <a:off x="4679850" y="4160725"/>
            <a:ext cx="1554600" cy="4428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0000" rIns="91425" bIns="90000" anchor="ctr" anchorCtr="0">
            <a:noAutofit/>
          </a:bodyPr>
          <a:lstStyle/>
          <a:p>
            <a:pPr marL="0" marR="0" lvl="0" indent="0" algn="l" rtl="0">
              <a:lnSpc>
                <a:spcPct val="100000"/>
              </a:lnSpc>
              <a:spcBef>
                <a:spcPts val="0"/>
              </a:spcBef>
              <a:spcAft>
                <a:spcPts val="0"/>
              </a:spcAft>
              <a:buClr>
                <a:srgbClr val="FFFFFF"/>
              </a:buClr>
              <a:buSzPts val="1600"/>
              <a:buFont typeface="Arial"/>
              <a:buNone/>
            </a:pPr>
            <a:r>
              <a:rPr lang="en" sz="1000">
                <a:solidFill>
                  <a:schemeClr val="dk1"/>
                </a:solidFill>
                <a:latin typeface="Saira"/>
                <a:ea typeface="Saira"/>
                <a:cs typeface="Saira"/>
                <a:sym typeface="Saira"/>
              </a:rPr>
              <a:t>Project manager name</a:t>
            </a:r>
            <a:endParaRPr sz="1000">
              <a:solidFill>
                <a:schemeClr val="dk1"/>
              </a:solidFill>
              <a:latin typeface="Saira"/>
              <a:ea typeface="Saira"/>
              <a:cs typeface="Saira"/>
              <a:sym typeface="Saira"/>
            </a:endParaRPr>
          </a:p>
        </p:txBody>
      </p:sp>
      <p:pic>
        <p:nvPicPr>
          <p:cNvPr id="1515" name="Google Shape;1515;p34" title="Gráfico">
            <a:hlinkClick r:id="rId4"/>
          </p:cNvPr>
          <p:cNvPicPr preferRelativeResize="0"/>
          <p:nvPr/>
        </p:nvPicPr>
        <p:blipFill>
          <a:blip r:embed="rId5">
            <a:alphaModFix/>
          </a:blip>
          <a:stretch>
            <a:fillRect/>
          </a:stretch>
        </p:blipFill>
        <p:spPr>
          <a:xfrm>
            <a:off x="739559" y="2090382"/>
            <a:ext cx="4525604" cy="933950"/>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Pricing strategy</a:t>
            </a:r>
            <a:endParaRPr/>
          </a:p>
        </p:txBody>
      </p:sp>
      <p:graphicFrame>
        <p:nvGraphicFramePr>
          <p:cNvPr id="1521" name="Google Shape;1521;p35"/>
          <p:cNvGraphicFramePr/>
          <p:nvPr/>
        </p:nvGraphicFramePr>
        <p:xfrm>
          <a:off x="720000" y="2042626"/>
          <a:ext cx="7704000" cy="2413390"/>
        </p:xfrm>
        <a:graphic>
          <a:graphicData uri="http://schemas.openxmlformats.org/drawingml/2006/table">
            <a:tbl>
              <a:tblPr>
                <a:noFill/>
                <a:tableStyleId>{AA3639CD-26A1-4367-B283-A72EBD74DE35}</a:tableStyleId>
              </a:tblPr>
              <a:tblGrid>
                <a:gridCol w="1540800"/>
                <a:gridCol w="1540800"/>
                <a:gridCol w="1540800"/>
                <a:gridCol w="1540800"/>
                <a:gridCol w="1540800"/>
              </a:tblGrid>
              <a:tr h="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Level</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1</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2</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3</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Font typeface="Arial"/>
                        <a:buNone/>
                      </a:pPr>
                      <a:r>
                        <a:rPr lang="en" sz="1600" b="1">
                          <a:solidFill>
                            <a:schemeClr val="lt2"/>
                          </a:solidFill>
                          <a:latin typeface="Aldrich"/>
                          <a:ea typeface="Aldrich"/>
                          <a:cs typeface="Aldrich"/>
                          <a:sym typeface="Aldrich"/>
                        </a:rPr>
                        <a:t>4</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6721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Percentage</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lt2"/>
                          </a:solidFill>
                          <a:latin typeface="Aldrich"/>
                          <a:ea typeface="Aldrich"/>
                          <a:cs typeface="Aldrich"/>
                          <a:sym typeface="Aldrich"/>
                        </a:rPr>
                        <a:t>20%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70%</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9%</a:t>
                      </a:r>
                      <a:endParaRPr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c>
                  <a:txBody>
                    <a:bodyPr/>
                    <a:lstStyle/>
                    <a:p>
                      <a:pPr marL="0" lvl="0" indent="0" algn="ctr" rtl="0">
                        <a:spcBef>
                          <a:spcPts val="0"/>
                        </a:spcBef>
                        <a:spcAft>
                          <a:spcPts val="0"/>
                        </a:spcAft>
                        <a:buClr>
                          <a:schemeClr val="dk1"/>
                        </a:buClr>
                        <a:buSzPts val="1100"/>
                        <a:buFont typeface="Arial"/>
                        <a:buNone/>
                      </a:pPr>
                      <a:r>
                        <a:rPr lang="en" sz="1600" b="1">
                          <a:solidFill>
                            <a:schemeClr val="lt2"/>
                          </a:solidFill>
                          <a:latin typeface="Aldrich"/>
                          <a:ea typeface="Aldrich"/>
                          <a:cs typeface="Aldrich"/>
                          <a:sym typeface="Aldrich"/>
                        </a:rPr>
                        <a:t>1%</a:t>
                      </a:r>
                      <a:endParaRPr sz="1600" b="1">
                        <a:solidFill>
                          <a:schemeClr val="lt2"/>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00EFFF">
                        <a:alpha val="18880"/>
                      </a:srgbClr>
                    </a:solidFill>
                  </a:tcPr>
                </a:tc>
              </a:tr>
              <a:tr h="1314600">
                <a:tc>
                  <a:txBody>
                    <a:bodyPr/>
                    <a:lstStyle/>
                    <a:p>
                      <a:pPr marL="0" lvl="0" indent="0" algn="ctr" rtl="0">
                        <a:spcBef>
                          <a:spcPts val="0"/>
                        </a:spcBef>
                        <a:spcAft>
                          <a:spcPts val="0"/>
                        </a:spcAft>
                        <a:buClr>
                          <a:schemeClr val="dk1"/>
                        </a:buClr>
                        <a:buFont typeface="Arial"/>
                        <a:buNone/>
                      </a:pPr>
                      <a:r>
                        <a:rPr lang="en" b="1">
                          <a:solidFill>
                            <a:schemeClr val="dk1"/>
                          </a:solidFill>
                          <a:latin typeface="Aldrich"/>
                          <a:ea typeface="Aldrich"/>
                          <a:cs typeface="Aldrich"/>
                          <a:sym typeface="Aldrich"/>
                        </a:rPr>
                        <a:t>Description</a:t>
                      </a:r>
                      <a:endParaRPr b="1">
                        <a:solidFill>
                          <a:schemeClr val="dk1"/>
                        </a:solidFill>
                        <a:latin typeface="Aldrich"/>
                        <a:ea typeface="Aldrich"/>
                        <a:cs typeface="Aldrich"/>
                        <a:sym typeface="Aldrich"/>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p>
                      <a:pPr marL="0" lvl="0" indent="0" algn="l" rtl="0">
                        <a:spcBef>
                          <a:spcPts val="0"/>
                        </a:spcBef>
                        <a:spcAft>
                          <a:spcPts val="0"/>
                        </a:spcAft>
                        <a:buClr>
                          <a:schemeClr val="dk1"/>
                        </a:buClr>
                        <a:buSzPts val="1100"/>
                        <a:buFont typeface="Arial"/>
                        <a:buNone/>
                      </a:pPr>
                      <a:endParaRPr sz="1000">
                        <a:solidFill>
                          <a:schemeClr val="dk1"/>
                        </a:solidFill>
                        <a:latin typeface="Saira"/>
                        <a:ea typeface="Saira"/>
                        <a:cs typeface="Saira"/>
                        <a:sym typeface="Saira"/>
                      </a:endParaRPr>
                    </a:p>
                    <a:p>
                      <a:pPr marL="0" lvl="0" indent="0" algn="l" rtl="0">
                        <a:spcBef>
                          <a:spcPts val="0"/>
                        </a:spcBef>
                        <a:spcAft>
                          <a:spcPts val="0"/>
                        </a:spcAft>
                        <a:buNone/>
                      </a:pPr>
                      <a:r>
                        <a:rPr lang="en" sz="1000">
                          <a:solidFill>
                            <a:schemeClr val="dk1"/>
                          </a:solidFill>
                          <a:latin typeface="Saira"/>
                          <a:ea typeface="Saira"/>
                          <a:cs typeface="Saira"/>
                          <a:sym typeface="Saira"/>
                        </a:rPr>
                        <a:t>Insert your own description here</a:t>
                      </a:r>
                      <a:endParaRPr sz="1000">
                        <a:solidFill>
                          <a:schemeClr val="dk1"/>
                        </a:solidFill>
                        <a:latin typeface="Saira"/>
                        <a:ea typeface="Saira"/>
                        <a:cs typeface="Saira"/>
                        <a:sym typeface="Sair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1522" name="Google Shape;1522;p35"/>
          <p:cNvSpPr/>
          <p:nvPr/>
        </p:nvSpPr>
        <p:spPr>
          <a:xfrm>
            <a:off x="2260800" y="1663800"/>
            <a:ext cx="1540800" cy="3783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Clr>
                <a:schemeClr val="dk1"/>
              </a:buClr>
              <a:buFont typeface="Arial"/>
              <a:buNone/>
            </a:pPr>
            <a:r>
              <a:rPr lang="en" b="1">
                <a:solidFill>
                  <a:schemeClr val="lt1"/>
                </a:solidFill>
                <a:latin typeface="Aldrich"/>
                <a:ea typeface="Aldrich"/>
                <a:cs typeface="Aldrich"/>
                <a:sym typeface="Aldrich"/>
              </a:rPr>
              <a:t>Basic</a:t>
            </a:r>
            <a:endParaRPr b="1">
              <a:solidFill>
                <a:schemeClr val="lt1"/>
              </a:solidFill>
              <a:latin typeface="Aldrich"/>
              <a:ea typeface="Aldrich"/>
              <a:cs typeface="Aldrich"/>
              <a:sym typeface="Aldrich"/>
            </a:endParaRPr>
          </a:p>
        </p:txBody>
      </p:sp>
      <p:sp>
        <p:nvSpPr>
          <p:cNvPr id="1523" name="Google Shape;1523;p35"/>
          <p:cNvSpPr/>
          <p:nvPr/>
        </p:nvSpPr>
        <p:spPr>
          <a:xfrm>
            <a:off x="3801600" y="1544125"/>
            <a:ext cx="1540800" cy="498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Standard </a:t>
            </a:r>
            <a:endParaRPr b="1">
              <a:solidFill>
                <a:schemeClr val="lt1"/>
              </a:solidFill>
              <a:latin typeface="Aldrich"/>
              <a:ea typeface="Aldrich"/>
              <a:cs typeface="Aldrich"/>
              <a:sym typeface="Aldrich"/>
            </a:endParaRPr>
          </a:p>
        </p:txBody>
      </p:sp>
      <p:sp>
        <p:nvSpPr>
          <p:cNvPr id="1524" name="Google Shape;1524;p35"/>
          <p:cNvSpPr/>
          <p:nvPr/>
        </p:nvSpPr>
        <p:spPr>
          <a:xfrm>
            <a:off x="5342400" y="1430150"/>
            <a:ext cx="1540800" cy="612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Advanced</a:t>
            </a:r>
            <a:endParaRPr b="1">
              <a:solidFill>
                <a:schemeClr val="lt1"/>
              </a:solidFill>
              <a:latin typeface="Aldrich"/>
              <a:ea typeface="Aldrich"/>
              <a:cs typeface="Aldrich"/>
              <a:sym typeface="Aldrich"/>
            </a:endParaRPr>
          </a:p>
        </p:txBody>
      </p:sp>
      <p:sp>
        <p:nvSpPr>
          <p:cNvPr id="1525" name="Google Shape;1525;p35"/>
          <p:cNvSpPr/>
          <p:nvPr/>
        </p:nvSpPr>
        <p:spPr>
          <a:xfrm>
            <a:off x="6883200" y="1316150"/>
            <a:ext cx="1540800" cy="7260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lvl="0" indent="0" algn="ctr" rtl="0">
              <a:spcBef>
                <a:spcPts val="0"/>
              </a:spcBef>
              <a:spcAft>
                <a:spcPts val="0"/>
              </a:spcAft>
              <a:buNone/>
            </a:pPr>
            <a:r>
              <a:rPr lang="en" b="1">
                <a:solidFill>
                  <a:schemeClr val="dk1"/>
                </a:solidFill>
                <a:latin typeface="Aldrich"/>
                <a:ea typeface="Aldrich"/>
                <a:cs typeface="Aldrich"/>
                <a:sym typeface="Aldrich"/>
              </a:rPr>
              <a:t>Leading</a:t>
            </a:r>
            <a:endParaRPr b="1">
              <a:solidFill>
                <a:schemeClr val="dk1"/>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Prioritization matrix</a:t>
            </a:r>
            <a:endParaRPr/>
          </a:p>
        </p:txBody>
      </p:sp>
      <p:graphicFrame>
        <p:nvGraphicFramePr>
          <p:cNvPr id="1531" name="Google Shape;1531;p36"/>
          <p:cNvGraphicFramePr/>
          <p:nvPr/>
        </p:nvGraphicFramePr>
        <p:xfrm>
          <a:off x="720038" y="1251715"/>
          <a:ext cx="7707275" cy="3238640"/>
        </p:xfrm>
        <a:graphic>
          <a:graphicData uri="http://schemas.openxmlformats.org/drawingml/2006/table">
            <a:tbl>
              <a:tblPr>
                <a:noFill/>
                <a:tableStyleId>{AA3639CD-26A1-4367-B283-A72EBD74DE35}</a:tableStyleId>
              </a:tblPr>
              <a:tblGrid>
                <a:gridCol w="382850"/>
                <a:gridCol w="3027975"/>
                <a:gridCol w="716075"/>
                <a:gridCol w="716075"/>
                <a:gridCol w="716075"/>
                <a:gridCol w="716075"/>
                <a:gridCol w="716075"/>
                <a:gridCol w="716075"/>
              </a:tblGrid>
              <a:tr h="377000">
                <a:tc rowSpan="2" gridSpan="2">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Initiative</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rowSpan="2"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Impact</a:t>
                      </a:r>
                      <a:endParaRPr sz="1600"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lt1"/>
                          </a:solidFill>
                          <a:latin typeface="Aldrich"/>
                          <a:ea typeface="Aldrich"/>
                          <a:cs typeface="Aldrich"/>
                          <a:sym typeface="Aldrich"/>
                        </a:rPr>
                        <a:t>Effort</a:t>
                      </a:r>
                      <a:endParaRPr b="1">
                        <a:solidFill>
                          <a:schemeClr val="lt1"/>
                        </a:solidFill>
                        <a:latin typeface="Aldrich"/>
                        <a:ea typeface="Aldrich"/>
                        <a:cs typeface="Aldrich"/>
                        <a:sym typeface="Aldrich"/>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r>
              <a:tr h="260975">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Low</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Medium</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lt1"/>
                          </a:solidFill>
                          <a:latin typeface="Aldrich"/>
                          <a:ea typeface="Aldrich"/>
                          <a:cs typeface="Aldrich"/>
                          <a:sym typeface="Aldrich"/>
                        </a:rPr>
                        <a:t>High</a:t>
                      </a:r>
                      <a:endParaRPr sz="1200" b="1">
                        <a:solidFill>
                          <a:schemeClr val="lt1"/>
                        </a:solidFill>
                        <a:latin typeface="Aldrich"/>
                        <a:ea typeface="Aldrich"/>
                        <a:cs typeface="Aldrich"/>
                        <a:sym typeface="Aldrich"/>
                      </a:endParaRPr>
                    </a:p>
                  </a:txBody>
                  <a:tcPr marL="45700" marR="45700" marT="45700" marB="45700" anchor="ctr">
                    <a:lnL w="19050" cap="flat" cmpd="sng">
                      <a:solidFill>
                        <a:schemeClr val="lt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1</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2</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EFFF">
                        <a:alpha val="40000"/>
                      </a:srgbClr>
                    </a:solidFill>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3</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2"/>
                    </a:solidFill>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4</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5</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r h="428025">
                <a:tc>
                  <a:txBody>
                    <a:bodyPr/>
                    <a:lstStyle/>
                    <a:p>
                      <a:pPr marL="0" lvl="0" indent="0" algn="ctr" rtl="0">
                        <a:spcBef>
                          <a:spcPts val="0"/>
                        </a:spcBef>
                        <a:spcAft>
                          <a:spcPts val="0"/>
                        </a:spcAft>
                        <a:buNone/>
                      </a:pPr>
                      <a:r>
                        <a:rPr lang="en" b="1">
                          <a:solidFill>
                            <a:schemeClr val="dk1"/>
                          </a:solidFill>
                          <a:latin typeface="Aldrich"/>
                          <a:ea typeface="Aldrich"/>
                          <a:cs typeface="Aldrich"/>
                          <a:sym typeface="Aldrich"/>
                        </a:rPr>
                        <a:t>6</a:t>
                      </a:r>
                      <a:endParaRPr b="1">
                        <a:solidFill>
                          <a:schemeClr val="dk1"/>
                        </a:solidFill>
                        <a:latin typeface="Aldrich"/>
                        <a:ea typeface="Aldrich"/>
                        <a:cs typeface="Aldrich"/>
                        <a:sym typeface="Aldrich"/>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aira"/>
                          <a:ea typeface="Saira"/>
                          <a:cs typeface="Saira"/>
                          <a:sym typeface="Saira"/>
                        </a:rPr>
                        <a:t>List all your potential initiatives</a:t>
                      </a:r>
                      <a:endParaRPr sz="10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200">
                        <a:solidFill>
                          <a:schemeClr val="dk1"/>
                        </a:solidFill>
                        <a:latin typeface="Saira"/>
                        <a:ea typeface="Saira"/>
                        <a:cs typeface="Saira"/>
                        <a:sym typeface="Saira"/>
                      </a:endParaRPr>
                    </a:p>
                  </a:txBody>
                  <a:tcPr marL="45700" marR="45700" marT="45700" marB="45700"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persona</a:t>
            </a:r>
            <a:endParaRPr/>
          </a:p>
        </p:txBody>
      </p:sp>
      <p:sp>
        <p:nvSpPr>
          <p:cNvPr id="1537" name="Google Shape;1537;p37"/>
          <p:cNvSpPr/>
          <p:nvPr/>
        </p:nvSpPr>
        <p:spPr>
          <a:xfrm>
            <a:off x="3980913" y="127860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7"/>
          <p:cNvSpPr/>
          <p:nvPr/>
        </p:nvSpPr>
        <p:spPr>
          <a:xfrm>
            <a:off x="3980913" y="1278600"/>
            <a:ext cx="1672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7"/>
          <p:cNvSpPr/>
          <p:nvPr/>
        </p:nvSpPr>
        <p:spPr>
          <a:xfrm>
            <a:off x="3980913" y="172117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7"/>
          <p:cNvSpPr/>
          <p:nvPr/>
        </p:nvSpPr>
        <p:spPr>
          <a:xfrm>
            <a:off x="3980913" y="1721175"/>
            <a:ext cx="7605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7"/>
          <p:cNvSpPr/>
          <p:nvPr/>
        </p:nvSpPr>
        <p:spPr>
          <a:xfrm>
            <a:off x="3980913" y="2163750"/>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7"/>
          <p:cNvSpPr/>
          <p:nvPr/>
        </p:nvSpPr>
        <p:spPr>
          <a:xfrm>
            <a:off x="3980913" y="2163750"/>
            <a:ext cx="10458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7"/>
          <p:cNvSpPr/>
          <p:nvPr/>
        </p:nvSpPr>
        <p:spPr>
          <a:xfrm>
            <a:off x="3980913" y="2606325"/>
            <a:ext cx="20559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7"/>
          <p:cNvSpPr/>
          <p:nvPr/>
        </p:nvSpPr>
        <p:spPr>
          <a:xfrm>
            <a:off x="3980913" y="2606325"/>
            <a:ext cx="14259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45" name="Google Shape;1545;p37"/>
          <p:cNvPicPr preferRelativeResize="0"/>
          <p:nvPr/>
        </p:nvPicPr>
        <p:blipFill rotWithShape="1">
          <a:blip r:embed="rId3">
            <a:alphaModFix/>
          </a:blip>
          <a:srcRect l="26286" r="1217"/>
          <a:stretch/>
        </p:blipFill>
        <p:spPr>
          <a:xfrm>
            <a:off x="720000" y="1230750"/>
            <a:ext cx="2281600" cy="2102176"/>
          </a:xfrm>
          <a:prstGeom prst="rect">
            <a:avLst/>
          </a:prstGeom>
          <a:noFill/>
          <a:ln w="9525" cap="flat" cmpd="sng">
            <a:solidFill>
              <a:schemeClr val="dk2"/>
            </a:solidFill>
            <a:prstDash val="solid"/>
            <a:round/>
            <a:headEnd type="none" w="sm" len="sm"/>
            <a:tailEnd type="none" w="sm" len="sm"/>
          </a:ln>
        </p:spPr>
      </p:pic>
      <p:sp>
        <p:nvSpPr>
          <p:cNvPr id="1546" name="Google Shape;1546;p37"/>
          <p:cNvSpPr txBox="1"/>
          <p:nvPr/>
        </p:nvSpPr>
        <p:spPr>
          <a:xfrm>
            <a:off x="720000" y="3510825"/>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Name</a:t>
            </a:r>
            <a:endParaRPr b="1">
              <a:solidFill>
                <a:schemeClr val="lt1"/>
              </a:solidFill>
              <a:latin typeface="Aldrich"/>
              <a:ea typeface="Aldrich"/>
              <a:cs typeface="Aldrich"/>
              <a:sym typeface="Aldrich"/>
            </a:endParaRPr>
          </a:p>
        </p:txBody>
      </p:sp>
      <p:sp>
        <p:nvSpPr>
          <p:cNvPr id="1547" name="Google Shape;1547;p37"/>
          <p:cNvSpPr txBox="1"/>
          <p:nvPr/>
        </p:nvSpPr>
        <p:spPr>
          <a:xfrm>
            <a:off x="720000" y="3910099"/>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Age</a:t>
            </a:r>
            <a:endParaRPr b="1">
              <a:solidFill>
                <a:schemeClr val="lt1"/>
              </a:solidFill>
              <a:latin typeface="Aldrich"/>
              <a:ea typeface="Aldrich"/>
              <a:cs typeface="Aldrich"/>
              <a:sym typeface="Aldrich"/>
            </a:endParaRPr>
          </a:p>
        </p:txBody>
      </p:sp>
      <p:sp>
        <p:nvSpPr>
          <p:cNvPr id="1548" name="Google Shape;1548;p37"/>
          <p:cNvSpPr txBox="1"/>
          <p:nvPr/>
        </p:nvSpPr>
        <p:spPr>
          <a:xfrm>
            <a:off x="1886100" y="351082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Anna Wilson</a:t>
            </a:r>
            <a:endParaRPr sz="1200">
              <a:solidFill>
                <a:schemeClr val="dk1"/>
              </a:solidFill>
              <a:latin typeface="Saira"/>
              <a:ea typeface="Saira"/>
              <a:cs typeface="Saira"/>
              <a:sym typeface="Saira"/>
            </a:endParaRPr>
          </a:p>
        </p:txBody>
      </p:sp>
      <p:sp>
        <p:nvSpPr>
          <p:cNvPr id="1549" name="Google Shape;1549;p37"/>
          <p:cNvSpPr txBox="1"/>
          <p:nvPr/>
        </p:nvSpPr>
        <p:spPr>
          <a:xfrm>
            <a:off x="1886100" y="391010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XX years old</a:t>
            </a:r>
            <a:endParaRPr sz="1200">
              <a:solidFill>
                <a:schemeClr val="dk1"/>
              </a:solidFill>
              <a:latin typeface="Saira"/>
              <a:ea typeface="Saira"/>
              <a:cs typeface="Saira"/>
              <a:sym typeface="Saira"/>
            </a:endParaRPr>
          </a:p>
        </p:txBody>
      </p:sp>
      <p:sp>
        <p:nvSpPr>
          <p:cNvPr id="1550" name="Google Shape;1550;p37"/>
          <p:cNvSpPr txBox="1"/>
          <p:nvPr/>
        </p:nvSpPr>
        <p:spPr>
          <a:xfrm>
            <a:off x="720000" y="4309374"/>
            <a:ext cx="1166100" cy="2565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b="1">
                <a:solidFill>
                  <a:schemeClr val="lt1"/>
                </a:solidFill>
                <a:latin typeface="Aldrich"/>
                <a:ea typeface="Aldrich"/>
                <a:cs typeface="Aldrich"/>
                <a:sym typeface="Aldrich"/>
              </a:rPr>
              <a:t>Occupation</a:t>
            </a:r>
            <a:endParaRPr b="1">
              <a:solidFill>
                <a:schemeClr val="lt1"/>
              </a:solidFill>
              <a:latin typeface="Aldrich"/>
              <a:ea typeface="Aldrich"/>
              <a:cs typeface="Aldrich"/>
              <a:sym typeface="Aldrich"/>
            </a:endParaRPr>
          </a:p>
        </p:txBody>
      </p:sp>
      <p:sp>
        <p:nvSpPr>
          <p:cNvPr id="1551" name="Google Shape;1551;p37"/>
          <p:cNvSpPr txBox="1"/>
          <p:nvPr/>
        </p:nvSpPr>
        <p:spPr>
          <a:xfrm>
            <a:off x="1886100" y="4309375"/>
            <a:ext cx="12186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Lawyer</a:t>
            </a:r>
            <a:endParaRPr sz="1200">
              <a:solidFill>
                <a:schemeClr val="dk1"/>
              </a:solidFill>
              <a:latin typeface="Saira"/>
              <a:ea typeface="Saira"/>
              <a:cs typeface="Saira"/>
              <a:sym typeface="Saira"/>
            </a:endParaRPr>
          </a:p>
        </p:txBody>
      </p:sp>
      <p:sp>
        <p:nvSpPr>
          <p:cNvPr id="1552" name="Google Shape;1552;p37"/>
          <p:cNvSpPr txBox="1"/>
          <p:nvPr/>
        </p:nvSpPr>
        <p:spPr>
          <a:xfrm>
            <a:off x="3121313" y="123765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1</a:t>
            </a:r>
            <a:endParaRPr sz="1200" b="1">
              <a:solidFill>
                <a:schemeClr val="dk1"/>
              </a:solidFill>
              <a:latin typeface="Aldrich"/>
              <a:ea typeface="Aldrich"/>
              <a:cs typeface="Aldrich"/>
              <a:sym typeface="Aldrich"/>
            </a:endParaRPr>
          </a:p>
        </p:txBody>
      </p:sp>
      <p:sp>
        <p:nvSpPr>
          <p:cNvPr id="1553" name="Google Shape;1553;p37"/>
          <p:cNvSpPr txBox="1"/>
          <p:nvPr/>
        </p:nvSpPr>
        <p:spPr>
          <a:xfrm>
            <a:off x="3121313" y="168022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2</a:t>
            </a:r>
            <a:endParaRPr sz="1200" b="1">
              <a:solidFill>
                <a:schemeClr val="dk1"/>
              </a:solidFill>
              <a:latin typeface="Aldrich"/>
              <a:ea typeface="Aldrich"/>
              <a:cs typeface="Aldrich"/>
              <a:sym typeface="Aldrich"/>
            </a:endParaRPr>
          </a:p>
        </p:txBody>
      </p:sp>
      <p:sp>
        <p:nvSpPr>
          <p:cNvPr id="1554" name="Google Shape;1554;p37"/>
          <p:cNvSpPr txBox="1"/>
          <p:nvPr/>
        </p:nvSpPr>
        <p:spPr>
          <a:xfrm>
            <a:off x="3121313" y="2122800"/>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3</a:t>
            </a:r>
            <a:endParaRPr sz="1200" b="1">
              <a:solidFill>
                <a:schemeClr val="dk1"/>
              </a:solidFill>
              <a:latin typeface="Aldrich"/>
              <a:ea typeface="Aldrich"/>
              <a:cs typeface="Aldrich"/>
              <a:sym typeface="Aldrich"/>
            </a:endParaRPr>
          </a:p>
        </p:txBody>
      </p:sp>
      <p:sp>
        <p:nvSpPr>
          <p:cNvPr id="1555" name="Google Shape;1555;p37"/>
          <p:cNvSpPr txBox="1"/>
          <p:nvPr/>
        </p:nvSpPr>
        <p:spPr>
          <a:xfrm>
            <a:off x="3121313" y="2565375"/>
            <a:ext cx="8595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ldrich"/>
                <a:ea typeface="Aldrich"/>
                <a:cs typeface="Aldrich"/>
                <a:sym typeface="Aldrich"/>
              </a:rPr>
              <a:t>Trait 4</a:t>
            </a:r>
            <a:endParaRPr sz="1200" b="1">
              <a:solidFill>
                <a:schemeClr val="dk1"/>
              </a:solidFill>
              <a:latin typeface="Aldrich"/>
              <a:ea typeface="Aldrich"/>
              <a:cs typeface="Aldrich"/>
              <a:sym typeface="Aldrich"/>
            </a:endParaRPr>
          </a:p>
        </p:txBody>
      </p:sp>
      <p:sp>
        <p:nvSpPr>
          <p:cNvPr id="1556" name="Google Shape;1556;p37"/>
          <p:cNvSpPr txBox="1"/>
          <p:nvPr/>
        </p:nvSpPr>
        <p:spPr>
          <a:xfrm>
            <a:off x="6036713" y="128117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7" name="Google Shape;1557;p37"/>
          <p:cNvSpPr txBox="1"/>
          <p:nvPr/>
        </p:nvSpPr>
        <p:spPr>
          <a:xfrm>
            <a:off x="6036713" y="172375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8" name="Google Shape;1558;p37"/>
          <p:cNvSpPr txBox="1"/>
          <p:nvPr/>
        </p:nvSpPr>
        <p:spPr>
          <a:xfrm>
            <a:off x="6036713" y="2166328"/>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59" name="Google Shape;1559;p37"/>
          <p:cNvSpPr txBox="1"/>
          <p:nvPr/>
        </p:nvSpPr>
        <p:spPr>
          <a:xfrm>
            <a:off x="6036713" y="2608903"/>
            <a:ext cx="519600" cy="256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000" b="1">
                <a:solidFill>
                  <a:schemeClr val="lt2"/>
                </a:solidFill>
                <a:latin typeface="Aldrich"/>
                <a:ea typeface="Aldrich"/>
                <a:cs typeface="Aldrich"/>
                <a:sym typeface="Aldrich"/>
              </a:rPr>
              <a:t>XX%</a:t>
            </a:r>
            <a:endParaRPr sz="1000" b="1">
              <a:solidFill>
                <a:schemeClr val="lt2"/>
              </a:solidFill>
              <a:latin typeface="Aldrich"/>
              <a:ea typeface="Aldrich"/>
              <a:cs typeface="Aldrich"/>
              <a:sym typeface="Aldrich"/>
            </a:endParaRPr>
          </a:p>
        </p:txBody>
      </p:sp>
      <p:sp>
        <p:nvSpPr>
          <p:cNvPr id="1560" name="Google Shape;1560;p37"/>
          <p:cNvSpPr/>
          <p:nvPr/>
        </p:nvSpPr>
        <p:spPr>
          <a:xfrm>
            <a:off x="6719525" y="3179575"/>
            <a:ext cx="1322700" cy="1322700"/>
          </a:xfrm>
          <a:prstGeom prst="blockArc">
            <a:avLst>
              <a:gd name="adj1" fmla="val 10800000"/>
              <a:gd name="adj2" fmla="val 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7"/>
          <p:cNvSpPr/>
          <p:nvPr/>
        </p:nvSpPr>
        <p:spPr>
          <a:xfrm rot="10800000">
            <a:off x="6719525" y="3179575"/>
            <a:ext cx="1322700" cy="1322700"/>
          </a:xfrm>
          <a:prstGeom prst="blockArc">
            <a:avLst>
              <a:gd name="adj1" fmla="val 10800000"/>
              <a:gd name="adj2" fmla="val 0"/>
              <a:gd name="adj3" fmla="val 25000"/>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7"/>
          <p:cNvSpPr/>
          <p:nvPr/>
        </p:nvSpPr>
        <p:spPr>
          <a:xfrm>
            <a:off x="3219550" y="3348503"/>
            <a:ext cx="3171900" cy="1221300"/>
          </a:xfrm>
          <a:prstGeom prst="rect">
            <a:avLst/>
          </a:prstGeom>
          <a:noFill/>
          <a:ln>
            <a:noFill/>
          </a:ln>
        </p:spPr>
        <p:txBody>
          <a:bodyPr spcFirstLastPara="1" wrap="square" lIns="91425" tIns="126000" rIns="91425" bIns="126000" anchor="t" anchorCtr="0">
            <a:noAutofit/>
          </a:bodyPr>
          <a:lstStyle/>
          <a:p>
            <a:pPr marL="0" lvl="0" indent="0" algn="ctr" rtl="0">
              <a:lnSpc>
                <a:spcPct val="100000"/>
              </a:lnSpc>
              <a:spcBef>
                <a:spcPts val="0"/>
              </a:spcBef>
              <a:spcAft>
                <a:spcPts val="0"/>
              </a:spcAft>
              <a:buNone/>
            </a:pPr>
            <a:r>
              <a:rPr lang="en" sz="1200">
                <a:solidFill>
                  <a:schemeClr val="dk1"/>
                </a:solidFill>
                <a:latin typeface="Saira"/>
                <a:ea typeface="Saira"/>
                <a:cs typeface="Saira"/>
                <a:sym typeface="Saira"/>
              </a:rPr>
              <a:t>Venus has a beautiful name and is the second planet from the Sun. It’s terribly hot, even hotter than Mercury, and its atmosphere is extremely poisonous. It’s the second-brightest natural object in the night sky after the Moon</a:t>
            </a:r>
            <a:endParaRPr sz="1200">
              <a:solidFill>
                <a:schemeClr val="dk1"/>
              </a:solidFill>
              <a:latin typeface="Saira"/>
              <a:ea typeface="Saira"/>
              <a:cs typeface="Saira"/>
              <a:sym typeface="Saira"/>
            </a:endParaRPr>
          </a:p>
        </p:txBody>
      </p:sp>
      <p:sp>
        <p:nvSpPr>
          <p:cNvPr id="1563" name="Google Shape;1563;p37"/>
          <p:cNvSpPr/>
          <p:nvPr/>
        </p:nvSpPr>
        <p:spPr>
          <a:xfrm>
            <a:off x="6761700" y="1278600"/>
            <a:ext cx="174600" cy="174600"/>
          </a:xfrm>
          <a:prstGeom prst="rect">
            <a:avLst/>
          </a:prstGeom>
          <a:solidFill>
            <a:srgbClr val="00E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7"/>
          <p:cNvSpPr/>
          <p:nvPr/>
        </p:nvSpPr>
        <p:spPr>
          <a:xfrm>
            <a:off x="6761700" y="2242738"/>
            <a:ext cx="174600" cy="17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7"/>
          <p:cNvSpPr txBox="1"/>
          <p:nvPr/>
        </p:nvSpPr>
        <p:spPr>
          <a:xfrm>
            <a:off x="3219550" y="3051463"/>
            <a:ext cx="31719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ldrich"/>
                <a:ea typeface="Aldrich"/>
                <a:cs typeface="Aldrich"/>
                <a:sym typeface="Aldrich"/>
              </a:rPr>
              <a:t>Venus</a:t>
            </a:r>
            <a:endParaRPr sz="1800" b="1">
              <a:solidFill>
                <a:schemeClr val="dk1"/>
              </a:solidFill>
              <a:latin typeface="Aldrich"/>
              <a:ea typeface="Aldrich"/>
              <a:cs typeface="Aldrich"/>
              <a:sym typeface="Aldrich"/>
            </a:endParaRPr>
          </a:p>
        </p:txBody>
      </p:sp>
      <p:sp>
        <p:nvSpPr>
          <p:cNvPr id="1566" name="Google Shape;1566;p37"/>
          <p:cNvSpPr txBox="1"/>
          <p:nvPr/>
        </p:nvSpPr>
        <p:spPr>
          <a:xfrm>
            <a:off x="6936300" y="1237650"/>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Mars</a:t>
            </a:r>
            <a:endParaRPr sz="1800" b="1">
              <a:solidFill>
                <a:schemeClr val="dk1"/>
              </a:solidFill>
              <a:latin typeface="Aldrich"/>
              <a:ea typeface="Aldrich"/>
              <a:cs typeface="Aldrich"/>
              <a:sym typeface="Aldrich"/>
            </a:endParaRPr>
          </a:p>
        </p:txBody>
      </p:sp>
      <p:sp>
        <p:nvSpPr>
          <p:cNvPr id="1567" name="Google Shape;1567;p37"/>
          <p:cNvSpPr txBox="1"/>
          <p:nvPr/>
        </p:nvSpPr>
        <p:spPr>
          <a:xfrm>
            <a:off x="6936300" y="2201788"/>
            <a:ext cx="1487700" cy="25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ldrich"/>
                <a:ea typeface="Aldrich"/>
                <a:cs typeface="Aldrich"/>
                <a:sym typeface="Aldrich"/>
              </a:rPr>
              <a:t>Mercury</a:t>
            </a:r>
            <a:endParaRPr sz="1800" b="1">
              <a:solidFill>
                <a:schemeClr val="dk1"/>
              </a:solidFill>
              <a:latin typeface="Aldrich"/>
              <a:ea typeface="Aldrich"/>
              <a:cs typeface="Aldrich"/>
              <a:sym typeface="Aldrich"/>
            </a:endParaRPr>
          </a:p>
        </p:txBody>
      </p:sp>
      <p:sp>
        <p:nvSpPr>
          <p:cNvPr id="1568" name="Google Shape;1568;p37"/>
          <p:cNvSpPr/>
          <p:nvPr/>
        </p:nvSpPr>
        <p:spPr>
          <a:xfrm>
            <a:off x="6936300" y="2570760"/>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Mercury is a very small planet</a:t>
            </a:r>
            <a:endParaRPr sz="1200">
              <a:solidFill>
                <a:schemeClr val="dk1"/>
              </a:solidFill>
              <a:latin typeface="Saira"/>
              <a:ea typeface="Saira"/>
              <a:cs typeface="Saira"/>
              <a:sym typeface="Saira"/>
            </a:endParaRPr>
          </a:p>
        </p:txBody>
      </p:sp>
      <p:sp>
        <p:nvSpPr>
          <p:cNvPr id="1569" name="Google Shape;1569;p37"/>
          <p:cNvSpPr/>
          <p:nvPr/>
        </p:nvSpPr>
        <p:spPr>
          <a:xfrm>
            <a:off x="6936300" y="1611323"/>
            <a:ext cx="14877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Despite being red, Mars is cold</a:t>
            </a:r>
            <a:endParaRPr sz="1200">
              <a:solidFill>
                <a:schemeClr val="dk1"/>
              </a:solidFill>
              <a:latin typeface="Saira"/>
              <a:ea typeface="Saira"/>
              <a:cs typeface="Saira"/>
              <a:sym typeface="Saira"/>
            </a:endParaRPr>
          </a:p>
        </p:txBody>
      </p:sp>
      <p:cxnSp>
        <p:nvCxnSpPr>
          <p:cNvPr id="1570" name="Google Shape;1570;p37"/>
          <p:cNvCxnSpPr/>
          <p:nvPr/>
        </p:nvCxnSpPr>
        <p:spPr>
          <a:xfrm rot="10800000">
            <a:off x="6609400" y="3423013"/>
            <a:ext cx="422400" cy="0"/>
          </a:xfrm>
          <a:prstGeom prst="straightConnector1">
            <a:avLst/>
          </a:prstGeom>
          <a:noFill/>
          <a:ln w="9525" cap="flat" cmpd="sng">
            <a:solidFill>
              <a:schemeClr val="dk2"/>
            </a:solidFill>
            <a:prstDash val="solid"/>
            <a:round/>
            <a:headEnd type="none" w="med" len="med"/>
            <a:tailEnd type="none" w="med" len="med"/>
          </a:ln>
        </p:spPr>
      </p:cxnSp>
      <p:cxnSp>
        <p:nvCxnSpPr>
          <p:cNvPr id="1571" name="Google Shape;1571;p37"/>
          <p:cNvCxnSpPr/>
          <p:nvPr/>
        </p:nvCxnSpPr>
        <p:spPr>
          <a:xfrm rot="10800000">
            <a:off x="7729950" y="4258838"/>
            <a:ext cx="422400" cy="0"/>
          </a:xfrm>
          <a:prstGeom prst="straightConnector1">
            <a:avLst/>
          </a:prstGeom>
          <a:noFill/>
          <a:ln w="9525" cap="flat" cmpd="sng">
            <a:solidFill>
              <a:schemeClr val="dk2"/>
            </a:solidFill>
            <a:prstDash val="solid"/>
            <a:round/>
            <a:headEnd type="none" w="med" len="med"/>
            <a:tailEnd type="none" w="med" len="med"/>
          </a:ln>
        </p:spPr>
      </p:cxnSp>
      <p:sp>
        <p:nvSpPr>
          <p:cNvPr id="1572" name="Google Shape;1572;p37"/>
          <p:cNvSpPr txBox="1"/>
          <p:nvPr/>
        </p:nvSpPr>
        <p:spPr>
          <a:xfrm>
            <a:off x="7762200" y="4347350"/>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
        <p:nvSpPr>
          <p:cNvPr id="1573" name="Google Shape;1573;p37"/>
          <p:cNvSpPr txBox="1"/>
          <p:nvPr/>
        </p:nvSpPr>
        <p:spPr>
          <a:xfrm>
            <a:off x="6287775" y="3161225"/>
            <a:ext cx="661800" cy="256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2"/>
                </a:solidFill>
                <a:latin typeface="Aldrich"/>
                <a:ea typeface="Aldrich"/>
                <a:cs typeface="Aldrich"/>
                <a:sym typeface="Aldrich"/>
              </a:rPr>
              <a:t>XX%</a:t>
            </a:r>
            <a:endParaRPr sz="1200">
              <a:solidFill>
                <a:schemeClr val="lt2"/>
              </a:solidFill>
              <a:latin typeface="Aldrich"/>
              <a:ea typeface="Aldrich"/>
              <a:cs typeface="Aldrich"/>
              <a:sym typeface="Aldrich"/>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strategy plan</a:t>
            </a:r>
            <a:endParaRPr/>
          </a:p>
        </p:txBody>
      </p:sp>
      <p:sp>
        <p:nvSpPr>
          <p:cNvPr id="1579" name="Google Shape;1579;p38"/>
          <p:cNvSpPr/>
          <p:nvPr/>
        </p:nvSpPr>
        <p:spPr>
          <a:xfrm>
            <a:off x="3561450"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Internal analysis</a:t>
            </a:r>
            <a:endParaRPr sz="1600" b="1">
              <a:solidFill>
                <a:schemeClr val="lt1"/>
              </a:solidFill>
              <a:latin typeface="Aldrich"/>
              <a:ea typeface="Aldrich"/>
              <a:cs typeface="Aldrich"/>
              <a:sym typeface="Aldrich"/>
            </a:endParaRPr>
          </a:p>
        </p:txBody>
      </p:sp>
      <p:sp>
        <p:nvSpPr>
          <p:cNvPr id="1580" name="Google Shape;1580;p38"/>
          <p:cNvSpPr/>
          <p:nvPr/>
        </p:nvSpPr>
        <p:spPr>
          <a:xfrm>
            <a:off x="595227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External analysis</a:t>
            </a:r>
            <a:endParaRPr sz="1600" b="1">
              <a:solidFill>
                <a:schemeClr val="lt1"/>
              </a:solidFill>
              <a:latin typeface="Aldrich"/>
              <a:ea typeface="Aldrich"/>
              <a:cs typeface="Aldrich"/>
              <a:sym typeface="Aldrich"/>
            </a:endParaRPr>
          </a:p>
        </p:txBody>
      </p:sp>
      <p:sp>
        <p:nvSpPr>
          <p:cNvPr id="1581" name="Google Shape;1581;p38"/>
          <p:cNvSpPr/>
          <p:nvPr/>
        </p:nvSpPr>
        <p:spPr>
          <a:xfrm>
            <a:off x="4756863" y="3632203"/>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strategy</a:t>
            </a:r>
            <a:endParaRPr sz="1600" b="1">
              <a:solidFill>
                <a:schemeClr val="lt1"/>
              </a:solidFill>
              <a:latin typeface="Aldrich"/>
              <a:ea typeface="Aldrich"/>
              <a:cs typeface="Aldrich"/>
              <a:sym typeface="Aldrich"/>
            </a:endParaRPr>
          </a:p>
        </p:txBody>
      </p:sp>
      <p:sp>
        <p:nvSpPr>
          <p:cNvPr id="1582" name="Google Shape;1582;p38"/>
          <p:cNvSpPr/>
          <p:nvPr/>
        </p:nvSpPr>
        <p:spPr>
          <a:xfrm>
            <a:off x="2366038" y="36322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Sales plan</a:t>
            </a:r>
            <a:endParaRPr sz="1600" b="1">
              <a:solidFill>
                <a:schemeClr val="lt1"/>
              </a:solidFill>
              <a:latin typeface="Aldrich"/>
              <a:ea typeface="Aldrich"/>
              <a:cs typeface="Aldrich"/>
              <a:sym typeface="Aldrich"/>
            </a:endParaRPr>
          </a:p>
        </p:txBody>
      </p:sp>
      <p:sp>
        <p:nvSpPr>
          <p:cNvPr id="1583" name="Google Shape;1583;p38"/>
          <p:cNvSpPr/>
          <p:nvPr/>
        </p:nvSpPr>
        <p:spPr>
          <a:xfrm>
            <a:off x="1170625" y="2016500"/>
            <a:ext cx="2021100" cy="5727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1600" b="1">
                <a:solidFill>
                  <a:schemeClr val="lt1"/>
                </a:solidFill>
                <a:latin typeface="Aldrich"/>
                <a:ea typeface="Aldrich"/>
                <a:cs typeface="Aldrich"/>
                <a:sym typeface="Aldrich"/>
              </a:rPr>
              <a:t>Implementation</a:t>
            </a:r>
            <a:endParaRPr sz="1600" b="1">
              <a:solidFill>
                <a:schemeClr val="lt1"/>
              </a:solidFill>
              <a:latin typeface="Aldrich"/>
              <a:ea typeface="Aldrich"/>
              <a:cs typeface="Aldrich"/>
              <a:sym typeface="Aldrich"/>
            </a:endParaRPr>
          </a:p>
        </p:txBody>
      </p:sp>
      <p:cxnSp>
        <p:nvCxnSpPr>
          <p:cNvPr id="1584" name="Google Shape;1584;p38"/>
          <p:cNvCxnSpPr>
            <a:stCxn id="1583" idx="3"/>
            <a:endCxn id="1579" idx="1"/>
          </p:cNvCxnSpPr>
          <p:nvPr/>
        </p:nvCxnSpPr>
        <p:spPr>
          <a:xfrm>
            <a:off x="3191725"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5" name="Google Shape;1585;p38"/>
          <p:cNvCxnSpPr>
            <a:stCxn id="1579" idx="3"/>
            <a:endCxn id="1580" idx="1"/>
          </p:cNvCxnSpPr>
          <p:nvPr/>
        </p:nvCxnSpPr>
        <p:spPr>
          <a:xfrm>
            <a:off x="5582550" y="2302850"/>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6" name="Google Shape;1586;p38"/>
          <p:cNvCxnSpPr>
            <a:stCxn id="1580" idx="3"/>
            <a:endCxn id="1581" idx="3"/>
          </p:cNvCxnSpPr>
          <p:nvPr/>
        </p:nvCxnSpPr>
        <p:spPr>
          <a:xfrm flipH="1">
            <a:off x="6777875" y="2302850"/>
            <a:ext cx="1195500" cy="1615800"/>
          </a:xfrm>
          <a:prstGeom prst="bentConnector3">
            <a:avLst>
              <a:gd name="adj1" fmla="val -19918"/>
            </a:avLst>
          </a:prstGeom>
          <a:noFill/>
          <a:ln w="9525" cap="flat" cmpd="sng">
            <a:solidFill>
              <a:schemeClr val="dk2"/>
            </a:solidFill>
            <a:prstDash val="solid"/>
            <a:round/>
            <a:headEnd type="none" w="med" len="med"/>
            <a:tailEnd type="none" w="med" len="med"/>
          </a:ln>
        </p:spPr>
      </p:cxnSp>
      <p:cxnSp>
        <p:nvCxnSpPr>
          <p:cNvPr id="1587" name="Google Shape;1587;p38"/>
          <p:cNvCxnSpPr>
            <a:stCxn id="1581" idx="1"/>
            <a:endCxn id="1582" idx="3"/>
          </p:cNvCxnSpPr>
          <p:nvPr/>
        </p:nvCxnSpPr>
        <p:spPr>
          <a:xfrm flipH="1">
            <a:off x="4387263" y="3918553"/>
            <a:ext cx="369600" cy="600"/>
          </a:xfrm>
          <a:prstGeom prst="bentConnector3">
            <a:avLst>
              <a:gd name="adj1" fmla="val 50017"/>
            </a:avLst>
          </a:prstGeom>
          <a:noFill/>
          <a:ln w="9525" cap="flat" cmpd="sng">
            <a:solidFill>
              <a:schemeClr val="dk2"/>
            </a:solidFill>
            <a:prstDash val="solid"/>
            <a:round/>
            <a:headEnd type="none" w="med" len="med"/>
            <a:tailEnd type="none" w="med" len="med"/>
          </a:ln>
        </p:spPr>
      </p:cxnSp>
      <p:cxnSp>
        <p:nvCxnSpPr>
          <p:cNvPr id="1588" name="Google Shape;1588;p38"/>
          <p:cNvCxnSpPr>
            <a:stCxn id="1582" idx="1"/>
            <a:endCxn id="1583" idx="1"/>
          </p:cNvCxnSpPr>
          <p:nvPr/>
        </p:nvCxnSpPr>
        <p:spPr>
          <a:xfrm rot="10800000">
            <a:off x="1170538" y="2302750"/>
            <a:ext cx="1195500" cy="1615800"/>
          </a:xfrm>
          <a:prstGeom prst="bentConnector3">
            <a:avLst>
              <a:gd name="adj1" fmla="val 119911"/>
            </a:avLst>
          </a:prstGeom>
          <a:noFill/>
          <a:ln w="9525" cap="flat" cmpd="sng">
            <a:solidFill>
              <a:schemeClr val="dk2"/>
            </a:solidFill>
            <a:prstDash val="solid"/>
            <a:round/>
            <a:headEnd type="none" w="med" len="med"/>
            <a:tailEnd type="triangle" w="med" len="med"/>
          </a:ln>
        </p:spPr>
      </p:cxnSp>
      <p:sp>
        <p:nvSpPr>
          <p:cNvPr id="1589" name="Google Shape;1589;p38"/>
          <p:cNvSpPr/>
          <p:nvPr/>
        </p:nvSpPr>
        <p:spPr>
          <a:xfrm>
            <a:off x="199637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1</a:t>
            </a:r>
            <a:endParaRPr sz="1800" b="1">
              <a:solidFill>
                <a:schemeClr val="lt2"/>
              </a:solidFill>
              <a:latin typeface="Aldrich"/>
              <a:ea typeface="Aldrich"/>
              <a:cs typeface="Aldrich"/>
              <a:sym typeface="Aldrich"/>
            </a:endParaRPr>
          </a:p>
        </p:txBody>
      </p:sp>
      <p:sp>
        <p:nvSpPr>
          <p:cNvPr id="1590" name="Google Shape;1590;p38"/>
          <p:cNvSpPr/>
          <p:nvPr/>
        </p:nvSpPr>
        <p:spPr>
          <a:xfrm>
            <a:off x="4387200"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2</a:t>
            </a:r>
            <a:endParaRPr sz="1800" b="1">
              <a:solidFill>
                <a:schemeClr val="lt2"/>
              </a:solidFill>
              <a:latin typeface="Aldrich"/>
              <a:ea typeface="Aldrich"/>
              <a:cs typeface="Aldrich"/>
              <a:sym typeface="Aldrich"/>
            </a:endParaRPr>
          </a:p>
        </p:txBody>
      </p:sp>
      <p:sp>
        <p:nvSpPr>
          <p:cNvPr id="1591" name="Google Shape;1591;p38"/>
          <p:cNvSpPr/>
          <p:nvPr/>
        </p:nvSpPr>
        <p:spPr>
          <a:xfrm>
            <a:off x="6778025" y="14183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3</a:t>
            </a:r>
            <a:endParaRPr sz="1800" b="1">
              <a:solidFill>
                <a:schemeClr val="lt2"/>
              </a:solidFill>
              <a:latin typeface="Aldrich"/>
              <a:ea typeface="Aldrich"/>
              <a:cs typeface="Aldrich"/>
              <a:sym typeface="Aldrich"/>
            </a:endParaRPr>
          </a:p>
        </p:txBody>
      </p:sp>
      <p:sp>
        <p:nvSpPr>
          <p:cNvPr id="1592" name="Google Shape;1592;p38"/>
          <p:cNvSpPr/>
          <p:nvPr/>
        </p:nvSpPr>
        <p:spPr>
          <a:xfrm>
            <a:off x="3191725"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5</a:t>
            </a:r>
            <a:endParaRPr sz="1800" b="1">
              <a:solidFill>
                <a:schemeClr val="lt2"/>
              </a:solidFill>
              <a:latin typeface="Aldrich"/>
              <a:ea typeface="Aldrich"/>
              <a:cs typeface="Aldrich"/>
              <a:sym typeface="Aldrich"/>
            </a:endParaRPr>
          </a:p>
        </p:txBody>
      </p:sp>
      <p:sp>
        <p:nvSpPr>
          <p:cNvPr id="1593" name="Google Shape;1593;p38"/>
          <p:cNvSpPr/>
          <p:nvPr/>
        </p:nvSpPr>
        <p:spPr>
          <a:xfrm>
            <a:off x="5582550" y="3034000"/>
            <a:ext cx="369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Aldrich"/>
                <a:ea typeface="Aldrich"/>
                <a:cs typeface="Aldrich"/>
                <a:sym typeface="Aldrich"/>
              </a:rPr>
              <a:t>4</a:t>
            </a:r>
            <a:endParaRPr sz="1800" b="1">
              <a:solidFill>
                <a:schemeClr val="lt2"/>
              </a:solidFill>
              <a:latin typeface="Aldrich"/>
              <a:ea typeface="Aldrich"/>
              <a:cs typeface="Aldrich"/>
              <a:sym typeface="Aldrich"/>
            </a:endParaRPr>
          </a:p>
        </p:txBody>
      </p:sp>
      <p:cxnSp>
        <p:nvCxnSpPr>
          <p:cNvPr id="1594" name="Google Shape;1594;p38"/>
          <p:cNvCxnSpPr>
            <a:stCxn id="1589" idx="2"/>
            <a:endCxn id="1583" idx="0"/>
          </p:cNvCxnSpPr>
          <p:nvPr/>
        </p:nvCxnSpPr>
        <p:spPr>
          <a:xfrm>
            <a:off x="218117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5" name="Google Shape;1595;p38"/>
          <p:cNvCxnSpPr>
            <a:stCxn id="1590" idx="2"/>
            <a:endCxn id="1579" idx="0"/>
          </p:cNvCxnSpPr>
          <p:nvPr/>
        </p:nvCxnSpPr>
        <p:spPr>
          <a:xfrm>
            <a:off x="4572000"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6" name="Google Shape;1596;p38"/>
          <p:cNvCxnSpPr>
            <a:stCxn id="1591" idx="2"/>
            <a:endCxn id="1580" idx="0"/>
          </p:cNvCxnSpPr>
          <p:nvPr/>
        </p:nvCxnSpPr>
        <p:spPr>
          <a:xfrm>
            <a:off x="6962825" y="17879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7" name="Google Shape;1597;p38"/>
          <p:cNvCxnSpPr>
            <a:stCxn id="1593" idx="2"/>
            <a:endCxn id="1581" idx="0"/>
          </p:cNvCxnSpPr>
          <p:nvPr/>
        </p:nvCxnSpPr>
        <p:spPr>
          <a:xfrm>
            <a:off x="5767350" y="3403600"/>
            <a:ext cx="0" cy="228600"/>
          </a:xfrm>
          <a:prstGeom prst="straightConnector1">
            <a:avLst/>
          </a:prstGeom>
          <a:noFill/>
          <a:ln w="9525" cap="flat" cmpd="sng">
            <a:solidFill>
              <a:schemeClr val="dk2"/>
            </a:solidFill>
            <a:prstDash val="solid"/>
            <a:round/>
            <a:headEnd type="none" w="med" len="med"/>
            <a:tailEnd type="none" w="med" len="med"/>
          </a:ln>
        </p:spPr>
      </p:cxnSp>
      <p:cxnSp>
        <p:nvCxnSpPr>
          <p:cNvPr id="1598" name="Google Shape;1598;p38"/>
          <p:cNvCxnSpPr>
            <a:stCxn id="1592" idx="2"/>
            <a:endCxn id="1582" idx="0"/>
          </p:cNvCxnSpPr>
          <p:nvPr/>
        </p:nvCxnSpPr>
        <p:spPr>
          <a:xfrm>
            <a:off x="3376525" y="3403600"/>
            <a:ext cx="0" cy="2286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02"/>
        <p:cNvGrpSpPr/>
        <p:nvPr/>
      </p:nvGrpSpPr>
      <p:grpSpPr>
        <a:xfrm>
          <a:off x="0" y="0"/>
          <a:ext cx="0" cy="0"/>
          <a:chOff x="0" y="0"/>
          <a:chExt cx="0" cy="0"/>
        </a:xfrm>
      </p:grpSpPr>
      <p:pic>
        <p:nvPicPr>
          <p:cNvPr id="1603" name="Google Shape;1603;p39"/>
          <p:cNvPicPr preferRelativeResize="0">
            <a:picLocks noGrp="1"/>
          </p:cNvPicPr>
          <p:nvPr>
            <p:ph type="pic" idx="2"/>
          </p:nvPr>
        </p:nvPicPr>
        <p:blipFill rotWithShape="1">
          <a:blip r:embed="rId3">
            <a:alphaModFix/>
          </a:blip>
          <a:srcRect t="34439" b="3056"/>
          <a:stretch/>
        </p:blipFill>
        <p:spPr>
          <a:xfrm>
            <a:off x="2132625" y="2571750"/>
            <a:ext cx="4878755" cy="2032100"/>
          </a:xfrm>
          <a:prstGeom prst="rect">
            <a:avLst/>
          </a:prstGeom>
        </p:spPr>
      </p:pic>
      <p:sp>
        <p:nvSpPr>
          <p:cNvPr id="1604" name="Google Shape;1604;p39"/>
          <p:cNvSpPr txBox="1">
            <a:spLocks noGrp="1"/>
          </p:cNvSpPr>
          <p:nvPr>
            <p:ph type="title"/>
          </p:nvPr>
        </p:nvSpPr>
        <p:spPr>
          <a:xfrm>
            <a:off x="2059500" y="919263"/>
            <a:ext cx="5025000" cy="102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$489,300</a:t>
            </a:r>
            <a:endParaRPr/>
          </a:p>
        </p:txBody>
      </p:sp>
      <p:sp>
        <p:nvSpPr>
          <p:cNvPr id="1605" name="Google Shape;1605;p39"/>
          <p:cNvSpPr txBox="1">
            <a:spLocks noGrp="1"/>
          </p:cNvSpPr>
          <p:nvPr>
            <p:ph type="subTitle" idx="1"/>
          </p:nvPr>
        </p:nvSpPr>
        <p:spPr>
          <a:xfrm>
            <a:off x="2059500" y="1866632"/>
            <a:ext cx="5025000" cy="3969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catch your audience’s attention</a:t>
            </a:r>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40"/>
          <p:cNvSpPr txBox="1">
            <a:spLocks noGrp="1"/>
          </p:cNvSpPr>
          <p:nvPr>
            <p:ph type="title"/>
          </p:nvPr>
        </p:nvSpPr>
        <p:spPr>
          <a:xfrm>
            <a:off x="1127725"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$20,000</a:t>
            </a:r>
            <a:endParaRPr/>
          </a:p>
        </p:txBody>
      </p:sp>
      <p:sp>
        <p:nvSpPr>
          <p:cNvPr id="1611" name="Google Shape;1611;p40"/>
          <p:cNvSpPr txBox="1">
            <a:spLocks noGrp="1"/>
          </p:cNvSpPr>
          <p:nvPr>
            <p:ph type="subTitle" idx="1"/>
          </p:nvPr>
        </p:nvSpPr>
        <p:spPr>
          <a:xfrm>
            <a:off x="1127725"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Mars is actually a cold place</a:t>
            </a:r>
            <a:endParaRPr/>
          </a:p>
        </p:txBody>
      </p:sp>
      <p:sp>
        <p:nvSpPr>
          <p:cNvPr id="1612" name="Google Shape;1612;p40"/>
          <p:cNvSpPr txBox="1">
            <a:spLocks noGrp="1"/>
          </p:cNvSpPr>
          <p:nvPr>
            <p:ph type="title" idx="2"/>
          </p:nvPr>
        </p:nvSpPr>
        <p:spPr>
          <a:xfrm>
            <a:off x="4640050" y="1037924"/>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a:t>
            </a:r>
            <a:endParaRPr/>
          </a:p>
        </p:txBody>
      </p:sp>
      <p:sp>
        <p:nvSpPr>
          <p:cNvPr id="1613" name="Google Shape;1613;p40"/>
          <p:cNvSpPr txBox="1">
            <a:spLocks noGrp="1"/>
          </p:cNvSpPr>
          <p:nvPr>
            <p:ph type="subTitle" idx="3"/>
          </p:nvPr>
        </p:nvSpPr>
        <p:spPr>
          <a:xfrm>
            <a:off x="4640050" y="1834684"/>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Venus has a beautiful name</a:t>
            </a:r>
            <a:endParaRPr/>
          </a:p>
        </p:txBody>
      </p:sp>
      <p:sp>
        <p:nvSpPr>
          <p:cNvPr id="1614" name="Google Shape;1614;p40"/>
          <p:cNvSpPr txBox="1">
            <a:spLocks noGrp="1"/>
          </p:cNvSpPr>
          <p:nvPr>
            <p:ph type="title" idx="4"/>
          </p:nvPr>
        </p:nvSpPr>
        <p:spPr>
          <a:xfrm>
            <a:off x="4640050"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$45,000</a:t>
            </a:r>
            <a:endParaRPr/>
          </a:p>
        </p:txBody>
      </p:sp>
      <p:sp>
        <p:nvSpPr>
          <p:cNvPr id="1615" name="Google Shape;1615;p40"/>
          <p:cNvSpPr txBox="1">
            <a:spLocks noGrp="1"/>
          </p:cNvSpPr>
          <p:nvPr>
            <p:ph type="subTitle" idx="5"/>
          </p:nvPr>
        </p:nvSpPr>
        <p:spPr>
          <a:xfrm>
            <a:off x="4640050"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Saturn has several rings</a:t>
            </a:r>
            <a:endParaRPr/>
          </a:p>
        </p:txBody>
      </p:sp>
      <p:sp>
        <p:nvSpPr>
          <p:cNvPr id="1616" name="Google Shape;1616;p40"/>
          <p:cNvSpPr txBox="1">
            <a:spLocks noGrp="1"/>
          </p:cNvSpPr>
          <p:nvPr>
            <p:ph type="title" idx="6"/>
          </p:nvPr>
        </p:nvSpPr>
        <p:spPr>
          <a:xfrm>
            <a:off x="1127725" y="2856499"/>
            <a:ext cx="3376200" cy="82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a:t>
            </a:r>
            <a:endParaRPr/>
          </a:p>
        </p:txBody>
      </p:sp>
      <p:sp>
        <p:nvSpPr>
          <p:cNvPr id="1617" name="Google Shape;1617;p40"/>
          <p:cNvSpPr txBox="1">
            <a:spLocks noGrp="1"/>
          </p:cNvSpPr>
          <p:nvPr>
            <p:ph type="subTitle" idx="7"/>
          </p:nvPr>
        </p:nvSpPr>
        <p:spPr>
          <a:xfrm>
            <a:off x="1127725" y="3653259"/>
            <a:ext cx="3376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Mercury is a very small planet</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7"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#1 Pronalazak admin username-a</a:t>
            </a:r>
            <a:endParaRPr sz="2500" dirty="0"/>
          </a:p>
        </p:txBody>
      </p:sp>
      <p:sp>
        <p:nvSpPr>
          <p:cNvPr id="1453"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Uneto korisničko ime ne postoji u sistemu</a:t>
            </a:r>
            <a:endParaRPr sz="1600"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3931" y="1080182"/>
            <a:ext cx="5016721" cy="3527093"/>
          </a:xfrm>
          <a:prstGeom prst="rect">
            <a:avLst/>
          </a:prstGeom>
        </p:spPr>
      </p:pic>
      <p:pic>
        <p:nvPicPr>
          <p:cNvPr id="12" name="Picture 11"/>
          <p:cNvPicPr>
            <a:picLocks noChangeAspect="1"/>
          </p:cNvPicPr>
          <p:nvPr/>
        </p:nvPicPr>
        <p:blipFill rotWithShape="1">
          <a:blip r:embed="rId4"/>
          <a:srcRect b="6736"/>
          <a:stretch/>
        </p:blipFill>
        <p:spPr>
          <a:xfrm>
            <a:off x="3556155" y="1080182"/>
            <a:ext cx="4884497" cy="3655764"/>
          </a:xfrm>
          <a:prstGeom prst="rect">
            <a:avLst/>
          </a:prstGeom>
        </p:spPr>
      </p:pic>
      <p:sp>
        <p:nvSpPr>
          <p:cNvPr id="24" name="Google Shape;1453;p31"/>
          <p:cNvSpPr txBox="1">
            <a:spLocks noGrp="1"/>
          </p:cNvSpPr>
          <p:nvPr>
            <p:ph type="subTitle" idx="3"/>
          </p:nvPr>
        </p:nvSpPr>
        <p:spPr>
          <a:xfrm>
            <a:off x="480104" y="1080182"/>
            <a:ext cx="2603338"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sr-Latn-RS" sz="1600" dirty="0" smtClean="0"/>
              <a:t>Pogrešna lozinka za uneto korisničko ime</a:t>
            </a:r>
            <a:endParaRPr sz="1600" dirty="0"/>
          </a:p>
        </p:txBody>
      </p:sp>
      <p:pic>
        <p:nvPicPr>
          <p:cNvPr id="14" name="Picture 13"/>
          <p:cNvPicPr>
            <a:picLocks noChangeAspect="1"/>
          </p:cNvPicPr>
          <p:nvPr/>
        </p:nvPicPr>
        <p:blipFill rotWithShape="1">
          <a:blip r:embed="rId5">
            <a:extLst>
              <a:ext uri="{28A0092B-C50C-407E-A947-70E740481C1C}">
                <a14:useLocalDpi xmlns:a14="http://schemas.microsoft.com/office/drawing/2010/main" val="0"/>
              </a:ext>
            </a:extLst>
          </a:blip>
          <a:srcRect l="1594" t="191"/>
          <a:stretch/>
        </p:blipFill>
        <p:spPr>
          <a:xfrm>
            <a:off x="1112956" y="1718775"/>
            <a:ext cx="1045926" cy="2888500"/>
          </a:xfrm>
          <a:prstGeom prst="rect">
            <a:avLst/>
          </a:prstGeom>
        </p:spPr>
      </p:pic>
      <p:sp>
        <p:nvSpPr>
          <p:cNvPr id="26" name="Google Shape;1447;p31"/>
          <p:cNvSpPr txBox="1">
            <a:spLocks noGrp="1"/>
          </p:cNvSpPr>
          <p:nvPr>
            <p:ph type="title" idx="8"/>
          </p:nvPr>
        </p:nvSpPr>
        <p:spPr>
          <a:xfrm>
            <a:off x="336885" y="231300"/>
            <a:ext cx="819522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#2  Pronalazak admin lozinke</a:t>
            </a:r>
            <a:endParaRPr sz="2500" dirty="0"/>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885" y="940733"/>
            <a:ext cx="8520900" cy="3666542"/>
          </a:xfrm>
          <a:prstGeom prst="rect">
            <a:avLst/>
          </a:prstGeom>
        </p:spPr>
      </p:pic>
      <p:pic>
        <p:nvPicPr>
          <p:cNvPr id="16" name="Picture 15"/>
          <p:cNvPicPr>
            <a:picLocks noChangeAspect="1"/>
          </p:cNvPicPr>
          <p:nvPr/>
        </p:nvPicPr>
        <p:blipFill rotWithShape="1">
          <a:blip r:embed="rId7">
            <a:extLst>
              <a:ext uri="{28A0092B-C50C-407E-A947-70E740481C1C}">
                <a14:useLocalDpi xmlns:a14="http://schemas.microsoft.com/office/drawing/2010/main" val="0"/>
              </a:ext>
            </a:extLst>
          </a:blip>
          <a:srcRect l="186"/>
          <a:stretch/>
        </p:blipFill>
        <p:spPr>
          <a:xfrm>
            <a:off x="336378" y="1384119"/>
            <a:ext cx="8521407" cy="2779770"/>
          </a:xfrm>
          <a:prstGeom prst="rect">
            <a:avLst/>
          </a:prstGeom>
        </p:spPr>
      </p:pic>
    </p:spTree>
    <p:extLst>
      <p:ext uri="{BB962C8B-B14F-4D97-AF65-F5344CB8AC3E}">
        <p14:creationId xmlns:p14="http://schemas.microsoft.com/office/powerpoint/2010/main" val="3882413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453">
                                            <p:txEl>
                                              <p:pRg st="0" end="0"/>
                                            </p:txEl>
                                          </p:spTgt>
                                        </p:tgtEl>
                                      </p:cBhvr>
                                    </p:animEffect>
                                    <p:set>
                                      <p:cBhvr>
                                        <p:cTn id="10" dur="1" fill="hold">
                                          <p:stCondLst>
                                            <p:cond delay="499"/>
                                          </p:stCondLst>
                                        </p:cTn>
                                        <p:tgtEl>
                                          <p:spTgt spid="1453">
                                            <p:txEl>
                                              <p:pRg st="0" end="0"/>
                                            </p:txEl>
                                          </p:spTgt>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 presetClass="entr" presetSubtype="0" fill="hold" grpId="0" nodeType="with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0" nodeType="clickEffect">
                                  <p:stCondLst>
                                    <p:cond delay="0"/>
                                  </p:stCondLst>
                                  <p:childTnLst>
                                    <p:animEffect transition="out" filter="fade">
                                      <p:cBhvr>
                                        <p:cTn id="22" dur="500"/>
                                        <p:tgtEl>
                                          <p:spTgt spid="1447"/>
                                        </p:tgtEl>
                                      </p:cBhvr>
                                    </p:animEffect>
                                    <p:set>
                                      <p:cBhvr>
                                        <p:cTn id="23" dur="1" fill="hold">
                                          <p:stCondLst>
                                            <p:cond delay="499"/>
                                          </p:stCondLst>
                                        </p:cTn>
                                        <p:tgtEl>
                                          <p:spTgt spid="1447"/>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12"/>
                                        </p:tgtEl>
                                      </p:cBhvr>
                                    </p:animEffect>
                                    <p:set>
                                      <p:cBhvr>
                                        <p:cTn id="26" dur="1" fill="hold">
                                          <p:stCondLst>
                                            <p:cond delay="499"/>
                                          </p:stCondLst>
                                        </p:cTn>
                                        <p:tgtEl>
                                          <p:spTgt spid="1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24">
                                            <p:txEl>
                                              <p:pRg st="0" end="0"/>
                                            </p:txEl>
                                          </p:spTgt>
                                        </p:tgtEl>
                                      </p:cBhvr>
                                    </p:animEffect>
                                    <p:set>
                                      <p:cBhvr>
                                        <p:cTn id="29" dur="1" fill="hold">
                                          <p:stCondLst>
                                            <p:cond delay="499"/>
                                          </p:stCondLst>
                                        </p:cTn>
                                        <p:tgtEl>
                                          <p:spTgt spid="24">
                                            <p:txEl>
                                              <p:pRg st="0" end="0"/>
                                            </p:txEl>
                                          </p:spTgt>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14"/>
                                        </p:tgtEl>
                                      </p:cBhvr>
                                    </p:animEffect>
                                    <p:set>
                                      <p:cBhvr>
                                        <p:cTn id="32" dur="1" fill="hold">
                                          <p:stCondLst>
                                            <p:cond delay="499"/>
                                          </p:stCondLst>
                                        </p:cTn>
                                        <p:tgtEl>
                                          <p:spTgt spid="14"/>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par>
                                <p:cTn id="36" presetID="10" presetClass="entr" presetSubtype="0" fill="hold"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nodeType="clickEffect">
                                  <p:stCondLst>
                                    <p:cond delay="0"/>
                                  </p:stCondLst>
                                  <p:childTnLst>
                                    <p:animEffect transition="out" filter="fade">
                                      <p:cBhvr>
                                        <p:cTn id="42" dur="500"/>
                                        <p:tgtEl>
                                          <p:spTgt spid="15"/>
                                        </p:tgtEl>
                                      </p:cBhvr>
                                    </p:animEffect>
                                    <p:set>
                                      <p:cBhvr>
                                        <p:cTn id="43" dur="1" fill="hold">
                                          <p:stCondLst>
                                            <p:cond delay="499"/>
                                          </p:stCondLst>
                                        </p:cTn>
                                        <p:tgtEl>
                                          <p:spTgt spid="15"/>
                                        </p:tgtEl>
                                        <p:attrNameLst>
                                          <p:attrName>style.visibility</p:attrName>
                                        </p:attrNameLst>
                                      </p:cBhvr>
                                      <p:to>
                                        <p:strVal val="hidden"/>
                                      </p:to>
                                    </p:set>
                                  </p:childTnLst>
                                </p:cTn>
                              </p:par>
                              <p:par>
                                <p:cTn id="44" presetID="10" presetClass="entr" presetSubtype="0" fill="hold"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7" grpId="0"/>
      <p:bldP spid="1453" grpId="0" build="p"/>
      <p:bldP spid="24" grpId="0" build="p"/>
      <p:bldP spid="24" grpId="1" build="p"/>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Waterfall management plan</a:t>
            </a:r>
            <a:endParaRPr/>
          </a:p>
        </p:txBody>
      </p:sp>
      <p:sp>
        <p:nvSpPr>
          <p:cNvPr id="1623" name="Google Shape;1623;p41"/>
          <p:cNvSpPr/>
          <p:nvPr/>
        </p:nvSpPr>
        <p:spPr>
          <a:xfrm>
            <a:off x="720000" y="148795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Requirements</a:t>
            </a:r>
            <a:endParaRPr sz="1800" b="1">
              <a:solidFill>
                <a:schemeClr val="lt1"/>
              </a:solidFill>
              <a:latin typeface="Aldrich"/>
              <a:ea typeface="Aldrich"/>
              <a:cs typeface="Aldrich"/>
              <a:sym typeface="Aldrich"/>
            </a:endParaRPr>
          </a:p>
        </p:txBody>
      </p:sp>
      <p:grpSp>
        <p:nvGrpSpPr>
          <p:cNvPr id="1624" name="Google Shape;1624;p41"/>
          <p:cNvGrpSpPr/>
          <p:nvPr/>
        </p:nvGrpSpPr>
        <p:grpSpPr>
          <a:xfrm>
            <a:off x="1279000" y="2156575"/>
            <a:ext cx="2406300" cy="441013"/>
            <a:chOff x="2581250" y="2156575"/>
            <a:chExt cx="2406300" cy="441013"/>
          </a:xfrm>
        </p:grpSpPr>
        <p:sp>
          <p:nvSpPr>
            <p:cNvPr id="1625" name="Google Shape;1625;p41"/>
            <p:cNvSpPr/>
            <p:nvPr/>
          </p:nvSpPr>
          <p:spPr>
            <a:xfrm>
              <a:off x="4546550" y="21565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6" name="Google Shape;1626;p41"/>
            <p:cNvSpPr/>
            <p:nvPr/>
          </p:nvSpPr>
          <p:spPr>
            <a:xfrm>
              <a:off x="2581250" y="2156588"/>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Design</a:t>
              </a:r>
              <a:endParaRPr sz="1800" b="1">
                <a:solidFill>
                  <a:schemeClr val="lt1"/>
                </a:solidFill>
                <a:latin typeface="Aldrich"/>
                <a:ea typeface="Aldrich"/>
                <a:cs typeface="Aldrich"/>
                <a:sym typeface="Aldrich"/>
              </a:endParaRPr>
            </a:p>
          </p:txBody>
        </p:sp>
      </p:grpSp>
      <p:grpSp>
        <p:nvGrpSpPr>
          <p:cNvPr id="1627" name="Google Shape;1627;p41"/>
          <p:cNvGrpSpPr/>
          <p:nvPr/>
        </p:nvGrpSpPr>
        <p:grpSpPr>
          <a:xfrm>
            <a:off x="1838000" y="2825225"/>
            <a:ext cx="2406300" cy="441025"/>
            <a:chOff x="3368850" y="2825225"/>
            <a:chExt cx="2406300" cy="441025"/>
          </a:xfrm>
        </p:grpSpPr>
        <p:sp>
          <p:nvSpPr>
            <p:cNvPr id="1628" name="Google Shape;1628;p41"/>
            <p:cNvSpPr/>
            <p:nvPr/>
          </p:nvSpPr>
          <p:spPr>
            <a:xfrm>
              <a:off x="5334150" y="282525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29" name="Google Shape;1629;p41"/>
            <p:cNvSpPr/>
            <p:nvPr/>
          </p:nvSpPr>
          <p:spPr>
            <a:xfrm>
              <a:off x="3368850" y="2825225"/>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Implementation</a:t>
              </a:r>
              <a:endParaRPr sz="1800" b="1">
                <a:solidFill>
                  <a:schemeClr val="lt1"/>
                </a:solidFill>
                <a:latin typeface="Aldrich"/>
                <a:ea typeface="Aldrich"/>
                <a:cs typeface="Aldrich"/>
                <a:sym typeface="Aldrich"/>
              </a:endParaRPr>
            </a:p>
          </p:txBody>
        </p:sp>
      </p:grpSp>
      <p:grpSp>
        <p:nvGrpSpPr>
          <p:cNvPr id="1630" name="Google Shape;1630;p41"/>
          <p:cNvGrpSpPr/>
          <p:nvPr/>
        </p:nvGrpSpPr>
        <p:grpSpPr>
          <a:xfrm>
            <a:off x="2397000" y="3493863"/>
            <a:ext cx="2406300" cy="441013"/>
            <a:chOff x="4156450" y="3493863"/>
            <a:chExt cx="2406300" cy="441013"/>
          </a:xfrm>
        </p:grpSpPr>
        <p:sp>
          <p:nvSpPr>
            <p:cNvPr id="1631" name="Google Shape;1631;p41"/>
            <p:cNvSpPr/>
            <p:nvPr/>
          </p:nvSpPr>
          <p:spPr>
            <a:xfrm>
              <a:off x="6121750" y="3493875"/>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2" name="Google Shape;1632;p41"/>
            <p:cNvSpPr/>
            <p:nvPr/>
          </p:nvSpPr>
          <p:spPr>
            <a:xfrm>
              <a:off x="4156450" y="3493863"/>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Verification</a:t>
              </a:r>
              <a:endParaRPr sz="1800" b="1">
                <a:solidFill>
                  <a:schemeClr val="lt1"/>
                </a:solidFill>
                <a:latin typeface="Aldrich"/>
                <a:ea typeface="Aldrich"/>
                <a:cs typeface="Aldrich"/>
                <a:sym typeface="Aldrich"/>
              </a:endParaRPr>
            </a:p>
          </p:txBody>
        </p:sp>
      </p:grpSp>
      <p:grpSp>
        <p:nvGrpSpPr>
          <p:cNvPr id="1633" name="Google Shape;1633;p41"/>
          <p:cNvGrpSpPr/>
          <p:nvPr/>
        </p:nvGrpSpPr>
        <p:grpSpPr>
          <a:xfrm>
            <a:off x="2956000" y="4162500"/>
            <a:ext cx="2406300" cy="441000"/>
            <a:chOff x="4944050" y="4162500"/>
            <a:chExt cx="2406300" cy="441000"/>
          </a:xfrm>
        </p:grpSpPr>
        <p:sp>
          <p:nvSpPr>
            <p:cNvPr id="1634" name="Google Shape;1634;p41"/>
            <p:cNvSpPr/>
            <p:nvPr/>
          </p:nvSpPr>
          <p:spPr>
            <a:xfrm>
              <a:off x="6909350" y="4162500"/>
              <a:ext cx="4410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b="1">
                <a:latin typeface="Aldrich"/>
                <a:ea typeface="Aldrich"/>
                <a:cs typeface="Aldrich"/>
                <a:sym typeface="Aldrich"/>
              </a:endParaRPr>
            </a:p>
          </p:txBody>
        </p:sp>
        <p:sp>
          <p:nvSpPr>
            <p:cNvPr id="1635" name="Google Shape;1635;p41"/>
            <p:cNvSpPr/>
            <p:nvPr/>
          </p:nvSpPr>
          <p:spPr>
            <a:xfrm>
              <a:off x="4944050" y="4162500"/>
              <a:ext cx="2406300" cy="44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Aldrich"/>
                  <a:ea typeface="Aldrich"/>
                  <a:cs typeface="Aldrich"/>
                  <a:sym typeface="Aldrich"/>
                </a:rPr>
                <a:t>Maintenance</a:t>
              </a:r>
              <a:endParaRPr sz="1800" b="1">
                <a:solidFill>
                  <a:schemeClr val="lt1"/>
                </a:solidFill>
                <a:latin typeface="Aldrich"/>
                <a:ea typeface="Aldrich"/>
                <a:cs typeface="Aldrich"/>
                <a:sym typeface="Aldrich"/>
              </a:endParaRPr>
            </a:p>
          </p:txBody>
        </p:sp>
      </p:grpSp>
      <p:cxnSp>
        <p:nvCxnSpPr>
          <p:cNvPr id="1636" name="Google Shape;1636;p41"/>
          <p:cNvCxnSpPr>
            <a:stCxn id="1623" idx="3"/>
            <a:endCxn id="1625" idx="0"/>
          </p:cNvCxnSpPr>
          <p:nvPr/>
        </p:nvCxnSpPr>
        <p:spPr>
          <a:xfrm>
            <a:off x="3126300" y="17084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7" name="Google Shape;1637;p41"/>
          <p:cNvCxnSpPr>
            <a:stCxn id="1625" idx="3"/>
            <a:endCxn id="1628" idx="0"/>
          </p:cNvCxnSpPr>
          <p:nvPr/>
        </p:nvCxnSpPr>
        <p:spPr>
          <a:xfrm>
            <a:off x="3685300" y="2377075"/>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8" name="Google Shape;1638;p41"/>
          <p:cNvCxnSpPr>
            <a:stCxn id="1628" idx="3"/>
            <a:endCxn id="1631" idx="0"/>
          </p:cNvCxnSpPr>
          <p:nvPr/>
        </p:nvCxnSpPr>
        <p:spPr>
          <a:xfrm>
            <a:off x="4244300" y="3045750"/>
            <a:ext cx="338400" cy="448200"/>
          </a:xfrm>
          <a:prstGeom prst="bentConnector2">
            <a:avLst/>
          </a:prstGeom>
          <a:noFill/>
          <a:ln w="9525" cap="flat" cmpd="sng">
            <a:solidFill>
              <a:schemeClr val="dk2"/>
            </a:solidFill>
            <a:prstDash val="solid"/>
            <a:round/>
            <a:headEnd type="none" w="med" len="med"/>
            <a:tailEnd type="none" w="med" len="med"/>
          </a:ln>
        </p:spPr>
      </p:cxnSp>
      <p:cxnSp>
        <p:nvCxnSpPr>
          <p:cNvPr id="1639" name="Google Shape;1639;p41"/>
          <p:cNvCxnSpPr>
            <a:stCxn id="1631" idx="3"/>
            <a:endCxn id="1634" idx="0"/>
          </p:cNvCxnSpPr>
          <p:nvPr/>
        </p:nvCxnSpPr>
        <p:spPr>
          <a:xfrm>
            <a:off x="4803300" y="3714375"/>
            <a:ext cx="338400" cy="448200"/>
          </a:xfrm>
          <a:prstGeom prst="bentConnector2">
            <a:avLst/>
          </a:prstGeom>
          <a:noFill/>
          <a:ln w="9525" cap="flat" cmpd="sng">
            <a:solidFill>
              <a:schemeClr val="dk2"/>
            </a:solidFill>
            <a:prstDash val="solid"/>
            <a:round/>
            <a:headEnd type="none" w="med" len="med"/>
            <a:tailEnd type="none" w="med" len="med"/>
          </a:ln>
        </p:spPr>
      </p:cxnSp>
      <p:sp>
        <p:nvSpPr>
          <p:cNvPr id="1640" name="Google Shape;1640;p41"/>
          <p:cNvSpPr txBox="1"/>
          <p:nvPr/>
        </p:nvSpPr>
        <p:spPr>
          <a:xfrm>
            <a:off x="3925000" y="14879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Mercury is the closest planet to the Sun</a:t>
            </a:r>
            <a:endParaRPr sz="1200">
              <a:solidFill>
                <a:schemeClr val="dk1"/>
              </a:solidFill>
              <a:latin typeface="Saira"/>
              <a:ea typeface="Saira"/>
              <a:cs typeface="Saira"/>
              <a:sym typeface="Saira"/>
            </a:endParaRPr>
          </a:p>
        </p:txBody>
      </p:sp>
      <p:sp>
        <p:nvSpPr>
          <p:cNvPr id="1641" name="Google Shape;1641;p41"/>
          <p:cNvSpPr txBox="1"/>
          <p:nvPr/>
        </p:nvSpPr>
        <p:spPr>
          <a:xfrm>
            <a:off x="4484000" y="2156575"/>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Venus is the second planet from the Sun</a:t>
            </a:r>
            <a:endParaRPr sz="1200">
              <a:solidFill>
                <a:schemeClr val="dk1"/>
              </a:solidFill>
              <a:latin typeface="Saira"/>
              <a:ea typeface="Saira"/>
              <a:cs typeface="Saira"/>
              <a:sym typeface="Saira"/>
            </a:endParaRPr>
          </a:p>
        </p:txBody>
      </p:sp>
      <p:sp>
        <p:nvSpPr>
          <p:cNvPr id="1642" name="Google Shape;1642;p41"/>
          <p:cNvSpPr txBox="1"/>
          <p:nvPr/>
        </p:nvSpPr>
        <p:spPr>
          <a:xfrm>
            <a:off x="5042900" y="282520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Jupiter is the biggest planet of them all</a:t>
            </a:r>
            <a:endParaRPr sz="1200">
              <a:solidFill>
                <a:schemeClr val="dk1"/>
              </a:solidFill>
              <a:latin typeface="Saira"/>
              <a:ea typeface="Saira"/>
              <a:cs typeface="Saira"/>
              <a:sym typeface="Saira"/>
            </a:endParaRPr>
          </a:p>
        </p:txBody>
      </p:sp>
      <p:sp>
        <p:nvSpPr>
          <p:cNvPr id="1643" name="Google Shape;1643;p41"/>
          <p:cNvSpPr txBox="1"/>
          <p:nvPr/>
        </p:nvSpPr>
        <p:spPr>
          <a:xfrm>
            <a:off x="5601900" y="3493825"/>
            <a:ext cx="2263200" cy="448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Saturn is composed of hydrogen and helium</a:t>
            </a:r>
            <a:endParaRPr sz="1200">
              <a:solidFill>
                <a:schemeClr val="dk1"/>
              </a:solidFill>
              <a:latin typeface="Saira"/>
              <a:ea typeface="Saira"/>
              <a:cs typeface="Saira"/>
              <a:sym typeface="Saira"/>
            </a:endParaRPr>
          </a:p>
        </p:txBody>
      </p:sp>
      <p:sp>
        <p:nvSpPr>
          <p:cNvPr id="1644" name="Google Shape;1644;p41"/>
          <p:cNvSpPr txBox="1"/>
          <p:nvPr/>
        </p:nvSpPr>
        <p:spPr>
          <a:xfrm>
            <a:off x="6160800" y="4169650"/>
            <a:ext cx="2263200" cy="44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Saira"/>
                <a:ea typeface="Saira"/>
                <a:cs typeface="Saira"/>
                <a:sym typeface="Saira"/>
              </a:rPr>
              <a:t>Despite being red, Mars is actually a cold place</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Profitability ratios</a:t>
            </a:r>
            <a:endParaRPr/>
          </a:p>
        </p:txBody>
      </p:sp>
      <p:sp>
        <p:nvSpPr>
          <p:cNvPr id="1650" name="Google Shape;1650;p42"/>
          <p:cNvSpPr/>
          <p:nvPr/>
        </p:nvSpPr>
        <p:spPr>
          <a:xfrm>
            <a:off x="720000" y="16604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sales (%)</a:t>
            </a:r>
            <a:endParaRPr sz="1200" b="1">
              <a:solidFill>
                <a:schemeClr val="lt1"/>
              </a:solidFill>
              <a:latin typeface="Aldrich"/>
              <a:ea typeface="Aldrich"/>
              <a:cs typeface="Aldrich"/>
              <a:sym typeface="Aldrich"/>
            </a:endParaRPr>
          </a:p>
        </p:txBody>
      </p:sp>
      <p:sp>
        <p:nvSpPr>
          <p:cNvPr id="1651" name="Google Shape;1651;p42"/>
          <p:cNvSpPr/>
          <p:nvPr/>
        </p:nvSpPr>
        <p:spPr>
          <a:xfrm>
            <a:off x="720000" y="219447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equity (%)</a:t>
            </a:r>
            <a:endParaRPr sz="1200" b="1">
              <a:solidFill>
                <a:schemeClr val="lt1"/>
              </a:solidFill>
              <a:latin typeface="Aldrich"/>
              <a:ea typeface="Aldrich"/>
              <a:cs typeface="Aldrich"/>
              <a:sym typeface="Aldrich"/>
            </a:endParaRPr>
          </a:p>
        </p:txBody>
      </p:sp>
      <p:sp>
        <p:nvSpPr>
          <p:cNvPr id="1652" name="Google Shape;1652;p42"/>
          <p:cNvSpPr/>
          <p:nvPr/>
        </p:nvSpPr>
        <p:spPr>
          <a:xfrm>
            <a:off x="720000" y="272855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net assets(%)</a:t>
            </a:r>
            <a:endParaRPr sz="1200" b="1">
              <a:solidFill>
                <a:schemeClr val="lt1"/>
              </a:solidFill>
              <a:latin typeface="Aldrich"/>
              <a:ea typeface="Aldrich"/>
              <a:cs typeface="Aldrich"/>
              <a:sym typeface="Aldrich"/>
            </a:endParaRPr>
          </a:p>
        </p:txBody>
      </p:sp>
      <p:sp>
        <p:nvSpPr>
          <p:cNvPr id="1653" name="Google Shape;1653;p42"/>
          <p:cNvSpPr/>
          <p:nvPr/>
        </p:nvSpPr>
        <p:spPr>
          <a:xfrm>
            <a:off x="720000" y="3262625"/>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capital employed (%)</a:t>
            </a:r>
            <a:endParaRPr sz="1200" b="1">
              <a:solidFill>
                <a:schemeClr val="lt1"/>
              </a:solidFill>
              <a:latin typeface="Aldrich"/>
              <a:ea typeface="Aldrich"/>
              <a:cs typeface="Aldrich"/>
              <a:sym typeface="Aldrich"/>
            </a:endParaRPr>
          </a:p>
        </p:txBody>
      </p:sp>
      <p:sp>
        <p:nvSpPr>
          <p:cNvPr id="1654" name="Google Shape;1654;p42"/>
          <p:cNvSpPr/>
          <p:nvPr/>
        </p:nvSpPr>
        <p:spPr>
          <a:xfrm>
            <a:off x="720000" y="3796700"/>
            <a:ext cx="2677200" cy="35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lt1"/>
                </a:solidFill>
                <a:latin typeface="Aldrich"/>
                <a:ea typeface="Aldrich"/>
                <a:cs typeface="Aldrich"/>
                <a:sym typeface="Aldrich"/>
              </a:rPr>
              <a:t>Return on funds employed (%)</a:t>
            </a:r>
            <a:endParaRPr sz="1200" b="1">
              <a:solidFill>
                <a:schemeClr val="lt1"/>
              </a:solidFill>
              <a:latin typeface="Aldrich"/>
              <a:ea typeface="Aldrich"/>
              <a:cs typeface="Aldrich"/>
              <a:sym typeface="Aldrich"/>
            </a:endParaRPr>
          </a:p>
        </p:txBody>
      </p:sp>
      <p:sp>
        <p:nvSpPr>
          <p:cNvPr id="1655" name="Google Shape;1655;p42"/>
          <p:cNvSpPr/>
          <p:nvPr/>
        </p:nvSpPr>
        <p:spPr>
          <a:xfrm>
            <a:off x="34198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Worst peer</a:t>
            </a:r>
            <a:endParaRPr sz="1200" b="1">
              <a:solidFill>
                <a:schemeClr val="dk1"/>
              </a:solidFill>
              <a:latin typeface="Aldrich"/>
              <a:ea typeface="Aldrich"/>
              <a:cs typeface="Aldrich"/>
              <a:sym typeface="Aldrich"/>
            </a:endParaRPr>
          </a:p>
        </p:txBody>
      </p:sp>
      <p:sp>
        <p:nvSpPr>
          <p:cNvPr id="1656" name="Google Shape;1656;p42"/>
          <p:cNvSpPr/>
          <p:nvPr/>
        </p:nvSpPr>
        <p:spPr>
          <a:xfrm>
            <a:off x="7325250" y="1126323"/>
            <a:ext cx="1098600" cy="3546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dk1"/>
                </a:solidFill>
                <a:latin typeface="Aldrich"/>
                <a:ea typeface="Aldrich"/>
                <a:cs typeface="Aldrich"/>
                <a:sym typeface="Aldrich"/>
              </a:rPr>
              <a:t>Best peer</a:t>
            </a:r>
            <a:endParaRPr sz="1200" b="1">
              <a:solidFill>
                <a:schemeClr val="dk1"/>
              </a:solidFill>
              <a:latin typeface="Aldrich"/>
              <a:ea typeface="Aldrich"/>
              <a:cs typeface="Aldrich"/>
              <a:sym typeface="Aldrich"/>
            </a:endParaRPr>
          </a:p>
        </p:txBody>
      </p:sp>
      <p:cxnSp>
        <p:nvCxnSpPr>
          <p:cNvPr id="1657" name="Google Shape;1657;p42"/>
          <p:cNvCxnSpPr/>
          <p:nvPr/>
        </p:nvCxnSpPr>
        <p:spPr>
          <a:xfrm>
            <a:off x="3397200" y="183770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42"/>
          <p:cNvCxnSpPr/>
          <p:nvPr/>
        </p:nvCxnSpPr>
        <p:spPr>
          <a:xfrm>
            <a:off x="3397200" y="237177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59" name="Google Shape;1659;p42"/>
          <p:cNvCxnSpPr/>
          <p:nvPr/>
        </p:nvCxnSpPr>
        <p:spPr>
          <a:xfrm>
            <a:off x="3397200" y="2905850"/>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42"/>
          <p:cNvCxnSpPr/>
          <p:nvPr/>
        </p:nvCxnSpPr>
        <p:spPr>
          <a:xfrm>
            <a:off x="3397200" y="3439925"/>
            <a:ext cx="5026800" cy="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42"/>
          <p:cNvCxnSpPr/>
          <p:nvPr/>
        </p:nvCxnSpPr>
        <p:spPr>
          <a:xfrm>
            <a:off x="3397200" y="3974000"/>
            <a:ext cx="5026800" cy="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42"/>
          <p:cNvSpPr/>
          <p:nvPr/>
        </p:nvSpPr>
        <p:spPr>
          <a:xfrm>
            <a:off x="4004425" y="16908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3" name="Google Shape;1663;p42"/>
          <p:cNvSpPr/>
          <p:nvPr/>
        </p:nvSpPr>
        <p:spPr>
          <a:xfrm>
            <a:off x="5372975" y="16908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4" name="Google Shape;1664;p42"/>
          <p:cNvSpPr/>
          <p:nvPr/>
        </p:nvSpPr>
        <p:spPr>
          <a:xfrm>
            <a:off x="7595700" y="1690848"/>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5" name="Google Shape;1665;p42"/>
          <p:cNvSpPr/>
          <p:nvPr/>
        </p:nvSpPr>
        <p:spPr>
          <a:xfrm>
            <a:off x="5271950" y="2224936"/>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6" name="Google Shape;1666;p42"/>
          <p:cNvSpPr/>
          <p:nvPr/>
        </p:nvSpPr>
        <p:spPr>
          <a:xfrm>
            <a:off x="7209950" y="275901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7" name="Google Shape;1667;p42"/>
          <p:cNvSpPr/>
          <p:nvPr/>
        </p:nvSpPr>
        <p:spPr>
          <a:xfrm>
            <a:off x="4224750" y="2759011"/>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8" name="Google Shape;1668;p42"/>
          <p:cNvSpPr/>
          <p:nvPr/>
        </p:nvSpPr>
        <p:spPr>
          <a:xfrm>
            <a:off x="5216700" y="3293086"/>
            <a:ext cx="293700" cy="2937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69" name="Google Shape;1669;p42"/>
          <p:cNvSpPr/>
          <p:nvPr/>
        </p:nvSpPr>
        <p:spPr>
          <a:xfrm>
            <a:off x="4050225" y="3827161"/>
            <a:ext cx="293700" cy="2937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0" name="Google Shape;1670;p42"/>
          <p:cNvSpPr/>
          <p:nvPr/>
        </p:nvSpPr>
        <p:spPr>
          <a:xfrm>
            <a:off x="7173075" y="3827161"/>
            <a:ext cx="293700" cy="2937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200" b="1">
                <a:solidFill>
                  <a:schemeClr val="lt1"/>
                </a:solidFill>
                <a:latin typeface="Saira"/>
                <a:ea typeface="Saira"/>
                <a:cs typeface="Saira"/>
                <a:sym typeface="Saira"/>
              </a:rPr>
              <a:t>%</a:t>
            </a:r>
            <a:endParaRPr sz="1200" b="1">
              <a:solidFill>
                <a:schemeClr val="lt1"/>
              </a:solidFill>
              <a:latin typeface="Saira"/>
              <a:ea typeface="Saira"/>
              <a:cs typeface="Saira"/>
              <a:sym typeface="Saira"/>
            </a:endParaRPr>
          </a:p>
        </p:txBody>
      </p:sp>
      <p:sp>
        <p:nvSpPr>
          <p:cNvPr id="1671" name="Google Shape;1671;p42"/>
          <p:cNvSpPr/>
          <p:nvPr/>
        </p:nvSpPr>
        <p:spPr>
          <a:xfrm>
            <a:off x="4509000" y="4419602"/>
            <a:ext cx="183900" cy="183900"/>
          </a:xfrm>
          <a:prstGeom prst="rect">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2" name="Google Shape;1672;p42"/>
          <p:cNvSpPr/>
          <p:nvPr/>
        </p:nvSpPr>
        <p:spPr>
          <a:xfrm>
            <a:off x="5932650" y="4419602"/>
            <a:ext cx="183900" cy="183900"/>
          </a:xfrm>
          <a:prstGeom prst="rect">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3" name="Google Shape;1673;p42"/>
          <p:cNvSpPr txBox="1"/>
          <p:nvPr/>
        </p:nvSpPr>
        <p:spPr>
          <a:xfrm>
            <a:off x="469290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1</a:t>
            </a:r>
            <a:endParaRPr sz="1200">
              <a:solidFill>
                <a:schemeClr val="dk1"/>
              </a:solidFill>
              <a:latin typeface="Saira"/>
              <a:ea typeface="Saira"/>
              <a:cs typeface="Saira"/>
              <a:sym typeface="Saira"/>
            </a:endParaRPr>
          </a:p>
        </p:txBody>
      </p:sp>
      <p:sp>
        <p:nvSpPr>
          <p:cNvPr id="1674" name="Google Shape;1674;p42"/>
          <p:cNvSpPr txBox="1"/>
          <p:nvPr/>
        </p:nvSpPr>
        <p:spPr>
          <a:xfrm>
            <a:off x="61165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2</a:t>
            </a:r>
            <a:endParaRPr sz="1200">
              <a:solidFill>
                <a:schemeClr val="dk1"/>
              </a:solidFill>
              <a:latin typeface="Saira"/>
              <a:ea typeface="Saira"/>
              <a:cs typeface="Saira"/>
              <a:sym typeface="Saira"/>
            </a:endParaRPr>
          </a:p>
        </p:txBody>
      </p:sp>
      <p:sp>
        <p:nvSpPr>
          <p:cNvPr id="1675" name="Google Shape;1675;p42"/>
          <p:cNvSpPr/>
          <p:nvPr/>
        </p:nvSpPr>
        <p:spPr>
          <a:xfrm>
            <a:off x="7178250" y="4419602"/>
            <a:ext cx="183900" cy="183900"/>
          </a:xfrm>
          <a:prstGeom prst="rect">
            <a:avLst/>
          </a:prstGeom>
          <a:solidFill>
            <a:schemeClr val="dk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6" name="Google Shape;1676;p42"/>
          <p:cNvSpPr txBox="1"/>
          <p:nvPr/>
        </p:nvSpPr>
        <p:spPr>
          <a:xfrm>
            <a:off x="7362150" y="4419602"/>
            <a:ext cx="1061700" cy="183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1"/>
                </a:solidFill>
                <a:latin typeface="Saira"/>
                <a:ea typeface="Saira"/>
                <a:cs typeface="Saira"/>
                <a:sym typeface="Saira"/>
              </a:rPr>
              <a:t>Company 3</a:t>
            </a:r>
            <a:endParaRPr sz="1200">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grpSp>
        <p:nvGrpSpPr>
          <p:cNvPr id="1681" name="Google Shape;1681;p43"/>
          <p:cNvGrpSpPr/>
          <p:nvPr/>
        </p:nvGrpSpPr>
        <p:grpSpPr>
          <a:xfrm>
            <a:off x="7461226" y="301"/>
            <a:ext cx="1682777" cy="5143232"/>
            <a:chOff x="7461226" y="301"/>
            <a:chExt cx="1682777" cy="5143232"/>
          </a:xfrm>
        </p:grpSpPr>
        <p:grpSp>
          <p:nvGrpSpPr>
            <p:cNvPr id="1682" name="Google Shape;1682;p43"/>
            <p:cNvGrpSpPr/>
            <p:nvPr/>
          </p:nvGrpSpPr>
          <p:grpSpPr>
            <a:xfrm rot="-5400000">
              <a:off x="5730999" y="1730529"/>
              <a:ext cx="5143232" cy="1682777"/>
              <a:chOff x="713356" y="2640614"/>
              <a:chExt cx="6188463" cy="2024758"/>
            </a:xfrm>
          </p:grpSpPr>
          <p:sp>
            <p:nvSpPr>
              <p:cNvPr id="1683" name="Google Shape;1683;p43"/>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3"/>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3"/>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3"/>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3"/>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3"/>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3"/>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3"/>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3"/>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3"/>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3"/>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3"/>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3"/>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3"/>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3"/>
            <p:cNvGrpSpPr/>
            <p:nvPr/>
          </p:nvGrpSpPr>
          <p:grpSpPr>
            <a:xfrm>
              <a:off x="7512277" y="198770"/>
              <a:ext cx="1333992" cy="4753836"/>
              <a:chOff x="7512277" y="198770"/>
              <a:chExt cx="1333992" cy="4753836"/>
            </a:xfrm>
          </p:grpSpPr>
          <p:grpSp>
            <p:nvGrpSpPr>
              <p:cNvPr id="1744" name="Google Shape;1744;p43"/>
              <p:cNvGrpSpPr/>
              <p:nvPr/>
            </p:nvGrpSpPr>
            <p:grpSpPr>
              <a:xfrm>
                <a:off x="8713358" y="1337670"/>
                <a:ext cx="132911" cy="199379"/>
                <a:chOff x="2778349" y="5640986"/>
                <a:chExt cx="508847" cy="763610"/>
              </a:xfrm>
            </p:grpSpPr>
            <p:sp>
              <p:nvSpPr>
                <p:cNvPr id="1745" name="Google Shape;1745;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43"/>
              <p:cNvGrpSpPr/>
              <p:nvPr/>
            </p:nvGrpSpPr>
            <p:grpSpPr>
              <a:xfrm>
                <a:off x="7512277" y="4676943"/>
                <a:ext cx="183745" cy="275663"/>
                <a:chOff x="2778349" y="5640986"/>
                <a:chExt cx="508847" cy="763610"/>
              </a:xfrm>
            </p:grpSpPr>
            <p:sp>
              <p:nvSpPr>
                <p:cNvPr id="1748" name="Google Shape;1748;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43"/>
              <p:cNvGrpSpPr/>
              <p:nvPr/>
            </p:nvGrpSpPr>
            <p:grpSpPr>
              <a:xfrm>
                <a:off x="7518171" y="198770"/>
                <a:ext cx="132911" cy="199379"/>
                <a:chOff x="2778349" y="5640986"/>
                <a:chExt cx="508847" cy="763610"/>
              </a:xfrm>
            </p:grpSpPr>
            <p:sp>
              <p:nvSpPr>
                <p:cNvPr id="1751" name="Google Shape;1751;p43"/>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53" name="Google Shape;1753;p43"/>
          <p:cNvSpPr txBox="1">
            <a:spLocks noGrp="1"/>
          </p:cNvSpPr>
          <p:nvPr>
            <p:ph type="ctrTitle"/>
          </p:nvPr>
        </p:nvSpPr>
        <p:spPr>
          <a:xfrm>
            <a:off x="713350" y="652525"/>
            <a:ext cx="3858600" cy="128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754" name="Google Shape;1754;p43"/>
          <p:cNvSpPr txBox="1">
            <a:spLocks noGrp="1"/>
          </p:cNvSpPr>
          <p:nvPr>
            <p:ph type="subTitle" idx="1"/>
          </p:nvPr>
        </p:nvSpPr>
        <p:spPr>
          <a:xfrm>
            <a:off x="713350" y="1780616"/>
            <a:ext cx="3858600" cy="39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Any questions?</a:t>
            </a:r>
            <a:endParaRPr/>
          </a:p>
        </p:txBody>
      </p:sp>
      <p:sp>
        <p:nvSpPr>
          <p:cNvPr id="1755" name="Google Shape;1755;p43"/>
          <p:cNvSpPr txBox="1">
            <a:spLocks noGrp="1"/>
          </p:cNvSpPr>
          <p:nvPr>
            <p:ph type="subTitle" idx="3"/>
          </p:nvPr>
        </p:nvSpPr>
        <p:spPr>
          <a:xfrm>
            <a:off x="713350" y="2272942"/>
            <a:ext cx="3858600" cy="74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Clr>
                <a:schemeClr val="dk1"/>
              </a:buClr>
              <a:buSzPts val="1100"/>
              <a:buFont typeface="Arial"/>
              <a:buNone/>
            </a:pPr>
            <a:r>
              <a:rPr lang="en"/>
              <a:t>yourwebsite.com</a:t>
            </a:r>
            <a:endParaRPr/>
          </a:p>
        </p:txBody>
      </p:sp>
      <p:sp>
        <p:nvSpPr>
          <p:cNvPr id="1756" name="Google Shape;1756;p43"/>
          <p:cNvSpPr txBox="1">
            <a:spLocks noGrp="1"/>
          </p:cNvSpPr>
          <p:nvPr>
            <p:ph type="subTitle" idx="4"/>
          </p:nvPr>
        </p:nvSpPr>
        <p:spPr>
          <a:xfrm>
            <a:off x="713350" y="4179400"/>
            <a:ext cx="3858600" cy="38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pic>
        <p:nvPicPr>
          <p:cNvPr id="1757" name="Google Shape;1757;p43"/>
          <p:cNvPicPr preferRelativeResize="0">
            <a:picLocks noGrp="1"/>
          </p:cNvPicPr>
          <p:nvPr>
            <p:ph type="pic" idx="2"/>
          </p:nvPr>
        </p:nvPicPr>
        <p:blipFill rotWithShape="1">
          <a:blip r:embed="rId3">
            <a:alphaModFix/>
          </a:blip>
          <a:srcRect l="12934" r="12941"/>
          <a:stretch/>
        </p:blipFill>
        <p:spPr>
          <a:xfrm>
            <a:off x="4572000" y="950350"/>
            <a:ext cx="3851398" cy="3417050"/>
          </a:xfrm>
          <a:prstGeom prst="rect">
            <a:avLst/>
          </a:prstGeom>
        </p:spPr>
      </p:pic>
      <p:sp>
        <p:nvSpPr>
          <p:cNvPr id="1758" name="Google Shape;1758;p43"/>
          <p:cNvSpPr/>
          <p:nvPr/>
        </p:nvSpPr>
        <p:spPr>
          <a:xfrm>
            <a:off x="806620" y="310968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43"/>
          <p:cNvGrpSpPr/>
          <p:nvPr/>
        </p:nvGrpSpPr>
        <p:grpSpPr>
          <a:xfrm>
            <a:off x="1256092" y="3109877"/>
            <a:ext cx="346056" cy="345674"/>
            <a:chOff x="3303268" y="3817349"/>
            <a:chExt cx="346056" cy="345674"/>
          </a:xfrm>
        </p:grpSpPr>
        <p:sp>
          <p:nvSpPr>
            <p:cNvPr id="1760" name="Google Shape;1760;p4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43"/>
          <p:cNvGrpSpPr/>
          <p:nvPr/>
        </p:nvGrpSpPr>
        <p:grpSpPr>
          <a:xfrm>
            <a:off x="1705181" y="3109877"/>
            <a:ext cx="346056" cy="345674"/>
            <a:chOff x="3752358" y="3817349"/>
            <a:chExt cx="346056" cy="345674"/>
          </a:xfrm>
        </p:grpSpPr>
        <p:sp>
          <p:nvSpPr>
            <p:cNvPr id="1765" name="Google Shape;1765;p4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774" name="Google Shape;1774;p44"/>
          <p:cNvSpPr txBox="1">
            <a:spLocks noGrp="1"/>
          </p:cNvSpPr>
          <p:nvPr>
            <p:ph type="body" idx="1"/>
          </p:nvPr>
        </p:nvSpPr>
        <p:spPr>
          <a:xfrm>
            <a:off x="720000" y="1203200"/>
            <a:ext cx="7704000" cy="32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 </a:t>
            </a:r>
            <a:endParaRPr/>
          </a:p>
          <a:p>
            <a:pPr marL="0" lvl="0" indent="0" algn="l" rtl="0">
              <a:spcBef>
                <a:spcPts val="1000"/>
              </a:spcBef>
              <a:spcAft>
                <a:spcPts val="0"/>
              </a:spcAft>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800"/>
              </a:spcBef>
              <a:spcAft>
                <a:spcPts val="0"/>
              </a:spcAft>
              <a:buSzPts val="1200"/>
              <a:buChar char="●"/>
            </a:pPr>
            <a:r>
              <a:rPr lang="en" u="sng">
                <a:hlinkClick r:id="rId3"/>
              </a:rPr>
              <a:t>Html and css collage concept with person</a:t>
            </a:r>
            <a:endParaRPr/>
          </a:p>
          <a:p>
            <a:pPr marL="457200" lvl="0" indent="-304800" algn="l" rtl="0">
              <a:spcBef>
                <a:spcPts val="0"/>
              </a:spcBef>
              <a:spcAft>
                <a:spcPts val="0"/>
              </a:spcAft>
              <a:buSzPts val="1200"/>
              <a:buChar char="●"/>
            </a:pPr>
            <a:r>
              <a:rPr lang="en" u="sng">
                <a:hlinkClick r:id="rId4"/>
              </a:rPr>
              <a:t>Person working html on computer</a:t>
            </a:r>
            <a:endParaRPr/>
          </a:p>
          <a:p>
            <a:pPr marL="457200" lvl="0" indent="-304800" algn="l" rtl="0">
              <a:spcBef>
                <a:spcPts val="0"/>
              </a:spcBef>
              <a:spcAft>
                <a:spcPts val="0"/>
              </a:spcAft>
              <a:buSzPts val="1200"/>
              <a:buChar char="●"/>
            </a:pPr>
            <a:r>
              <a:rPr lang="en" u="sng">
                <a:hlinkClick r:id="rId5"/>
              </a:rPr>
              <a:t>Facial recognition collage concept</a:t>
            </a:r>
            <a:endParaRPr/>
          </a:p>
          <a:p>
            <a:pPr marL="457200" lvl="0" indent="-304800" algn="l" rtl="0">
              <a:spcBef>
                <a:spcPts val="0"/>
              </a:spcBef>
              <a:spcAft>
                <a:spcPts val="0"/>
              </a:spcAft>
              <a:buSzPts val="1200"/>
              <a:buChar char="●"/>
            </a:pPr>
            <a:r>
              <a:rPr lang="en" u="sng">
                <a:hlinkClick r:id="rId6"/>
              </a:rPr>
              <a:t>Programming background collage</a:t>
            </a:r>
            <a:endParaRPr/>
          </a:p>
          <a:p>
            <a:pPr marL="457200" lvl="0" indent="-304800" algn="l" rtl="0">
              <a:spcBef>
                <a:spcPts val="0"/>
              </a:spcBef>
              <a:spcAft>
                <a:spcPts val="0"/>
              </a:spcAft>
              <a:buSzPts val="1200"/>
              <a:buChar char="●"/>
            </a:pPr>
            <a:r>
              <a:rPr lang="en" u="sng">
                <a:hlinkClick r:id="rId7"/>
              </a:rPr>
              <a:t>Programming background with html</a:t>
            </a:r>
            <a:endParaRPr/>
          </a:p>
          <a:p>
            <a:pPr marL="457200" lvl="0" indent="-304800" algn="l" rtl="0">
              <a:spcBef>
                <a:spcPts val="0"/>
              </a:spcBef>
              <a:spcAft>
                <a:spcPts val="0"/>
              </a:spcAft>
              <a:buSzPts val="1200"/>
              <a:buChar char="●"/>
            </a:pPr>
            <a:r>
              <a:rPr lang="en" u="sng">
                <a:hlinkClick r:id="rId8"/>
              </a:rPr>
              <a:t>Programming background concept</a:t>
            </a:r>
            <a:endParaRPr/>
          </a:p>
          <a:p>
            <a:pPr marL="457200" lvl="0" indent="-304800" algn="l" rtl="0">
              <a:spcBef>
                <a:spcPts val="0"/>
              </a:spcBef>
              <a:spcAft>
                <a:spcPts val="0"/>
              </a:spcAft>
              <a:buSzPts val="1200"/>
              <a:buChar char="●"/>
            </a:pPr>
            <a:r>
              <a:rPr lang="en" u="sng">
                <a:hlinkClick r:id="rId9"/>
              </a:rPr>
              <a:t>Customer relationship management concept</a:t>
            </a:r>
            <a:endParaRPr/>
          </a:p>
          <a:p>
            <a:pPr marL="457200" lvl="0" indent="-304800" algn="l" rtl="0">
              <a:spcBef>
                <a:spcPts val="0"/>
              </a:spcBef>
              <a:spcAft>
                <a:spcPts val="0"/>
              </a:spcAft>
              <a:buSzPts val="1200"/>
              <a:buChar char="●"/>
            </a:pPr>
            <a:r>
              <a:rPr lang="en" u="sng">
                <a:hlinkClick r:id="rId9"/>
              </a:rPr>
              <a:t>Programming background with person working with codes on computer</a:t>
            </a:r>
            <a:endParaRPr b="1"/>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780" name="Google Shape;1780;p45"/>
          <p:cNvSpPr txBox="1">
            <a:spLocks noGrp="1"/>
          </p:cNvSpPr>
          <p:nvPr>
            <p:ph type="body" idx="1"/>
          </p:nvPr>
        </p:nvSpPr>
        <p:spPr>
          <a:xfrm>
            <a:off x="720000" y="1203200"/>
            <a:ext cx="7704000" cy="34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Did you like the resources in this template? Get them for free at our other websites: </a:t>
            </a:r>
            <a:endParaRPr/>
          </a:p>
          <a:p>
            <a:pPr marL="0" lvl="0" indent="0" algn="l" rtl="0">
              <a:spcBef>
                <a:spcPts val="1000"/>
              </a:spcBef>
              <a:spcAft>
                <a:spcPts val="0"/>
              </a:spcAft>
              <a:buClr>
                <a:schemeClr val="dk1"/>
              </a:buClr>
              <a:buSzPts val="1100"/>
              <a:buFont typeface="Arial"/>
              <a:buNone/>
            </a:pPr>
            <a:r>
              <a:rPr lang="en" sz="1600" b="1">
                <a:latin typeface="Aldrich"/>
                <a:ea typeface="Aldrich"/>
                <a:cs typeface="Aldrich"/>
                <a:sym typeface="Aldrich"/>
              </a:rPr>
              <a:t>Photos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3"/>
              </a:rPr>
              <a:t>Woman with crossed arms</a:t>
            </a:r>
            <a:endParaRPr/>
          </a:p>
          <a:p>
            <a:pPr marL="457200" lvl="0" indent="-304800" algn="l" rtl="0">
              <a:spcBef>
                <a:spcPts val="0"/>
              </a:spcBef>
              <a:spcAft>
                <a:spcPts val="0"/>
              </a:spcAft>
              <a:buSzPts val="1200"/>
              <a:buChar char="●"/>
            </a:pPr>
            <a:r>
              <a:rPr lang="en" u="sng">
                <a:hlinkClick r:id="rId4"/>
              </a:rPr>
              <a:t>Facial recognition collage concept</a:t>
            </a:r>
            <a:endParaRPr/>
          </a:p>
          <a:p>
            <a:pPr marL="457200" lvl="0" indent="-304800" algn="l" rtl="0">
              <a:spcBef>
                <a:spcPts val="0"/>
              </a:spcBef>
              <a:spcAft>
                <a:spcPts val="0"/>
              </a:spcAft>
              <a:buSzPts val="1200"/>
              <a:buChar char="●"/>
            </a:pPr>
            <a:r>
              <a:rPr lang="en" u="sng">
                <a:hlinkClick r:id="rId5"/>
              </a:rPr>
              <a:t>Programming background with person working with codes on computer</a:t>
            </a:r>
            <a:r>
              <a:rPr lang="en"/>
              <a:t> I</a:t>
            </a:r>
            <a:endParaRPr/>
          </a:p>
          <a:p>
            <a:pPr marL="457200" lvl="0" indent="-304800" algn="l" rtl="0">
              <a:spcBef>
                <a:spcPts val="0"/>
              </a:spcBef>
              <a:spcAft>
                <a:spcPts val="0"/>
              </a:spcAft>
              <a:buSzPts val="1200"/>
              <a:buChar char="●"/>
            </a:pPr>
            <a:r>
              <a:rPr lang="en" u="sng">
                <a:hlinkClick r:id="rId6"/>
              </a:rPr>
              <a:t>Html and css collage concept with person</a:t>
            </a:r>
            <a:endParaRPr/>
          </a:p>
          <a:p>
            <a:pPr marL="457200" lvl="0" indent="-304800" algn="l" rtl="0">
              <a:spcBef>
                <a:spcPts val="0"/>
              </a:spcBef>
              <a:spcAft>
                <a:spcPts val="0"/>
              </a:spcAft>
              <a:buSzPts val="1200"/>
              <a:buChar char="●"/>
            </a:pPr>
            <a:r>
              <a:rPr lang="en" u="sng">
                <a:hlinkClick r:id="rId7"/>
              </a:rPr>
              <a:t>Standard quality control collage concept</a:t>
            </a:r>
            <a:endParaRPr/>
          </a:p>
          <a:p>
            <a:pPr marL="457200" lvl="0" indent="-304800" algn="l" rtl="0">
              <a:spcBef>
                <a:spcPts val="0"/>
              </a:spcBef>
              <a:spcAft>
                <a:spcPts val="0"/>
              </a:spcAft>
              <a:buSzPts val="1200"/>
              <a:buChar char="●"/>
            </a:pPr>
            <a:r>
              <a:rPr lang="en" u="sng">
                <a:hlinkClick r:id="rId8"/>
              </a:rPr>
              <a:t>Programming background with person working with codes on computer</a:t>
            </a:r>
            <a:r>
              <a:rPr lang="en"/>
              <a:t> II</a:t>
            </a:r>
            <a:endParaRPr/>
          </a:p>
          <a:p>
            <a:pPr marL="457200" lvl="0" indent="-304800" algn="l" rtl="0">
              <a:spcBef>
                <a:spcPts val="0"/>
              </a:spcBef>
              <a:spcAft>
                <a:spcPts val="0"/>
              </a:spcAft>
              <a:buSzPts val="1200"/>
              <a:buChar char="●"/>
            </a:pPr>
            <a:r>
              <a:rPr lang="en" u="sng">
                <a:hlinkClick r:id="rId9"/>
              </a:rPr>
              <a:t>Html system for website concept</a:t>
            </a:r>
            <a:endParaRPr/>
          </a:p>
          <a:p>
            <a:pPr marL="457200" lvl="0" indent="-304800" algn="l" rtl="0">
              <a:spcBef>
                <a:spcPts val="0"/>
              </a:spcBef>
              <a:spcAft>
                <a:spcPts val="0"/>
              </a:spcAft>
              <a:buSzPts val="1200"/>
              <a:buChar char="●"/>
            </a:pPr>
            <a:r>
              <a:rPr lang="en" u="sng">
                <a:hlinkClick r:id="rId10"/>
              </a:rPr>
              <a:t>Medium shot man working on laptop</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1600" b="1">
                <a:latin typeface="Aldrich"/>
                <a:ea typeface="Aldrich"/>
                <a:cs typeface="Aldrich"/>
                <a:sym typeface="Aldrich"/>
              </a:rPr>
              <a:t>Vectors</a:t>
            </a:r>
            <a:endParaRPr sz="1600" b="1">
              <a:latin typeface="Aldrich"/>
              <a:ea typeface="Aldrich"/>
              <a:cs typeface="Aldrich"/>
              <a:sym typeface="Aldrich"/>
            </a:endParaRPr>
          </a:p>
          <a:p>
            <a:pPr marL="457200" lvl="0" indent="-304800" algn="l" rtl="0">
              <a:spcBef>
                <a:spcPts val="0"/>
              </a:spcBef>
              <a:spcAft>
                <a:spcPts val="0"/>
              </a:spcAft>
              <a:buSzPts val="1200"/>
              <a:buChar char="●"/>
            </a:pPr>
            <a:r>
              <a:rPr lang="en" u="sng">
                <a:hlinkClick r:id="rId11"/>
              </a:rPr>
              <a:t>Gradient login and logout buttons collection design</a:t>
            </a:r>
            <a:endParaRPr/>
          </a:p>
          <a:p>
            <a:pPr marL="457200" lvl="0" indent="-304800" algn="l" rtl="0">
              <a:spcBef>
                <a:spcPts val="0"/>
              </a:spcBef>
              <a:spcAft>
                <a:spcPts val="0"/>
              </a:spcAft>
              <a:buSzPts val="1200"/>
              <a:buChar char="●"/>
            </a:pPr>
            <a:r>
              <a:rPr lang="en" u="sng">
                <a:hlinkClick r:id="rId12"/>
              </a:rPr>
              <a:t>Cyber security landing page</a:t>
            </a:r>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6"/>
        <p:cNvGrpSpPr/>
        <p:nvPr/>
      </p:nvGrpSpPr>
      <p:grpSpPr>
        <a:xfrm>
          <a:off x="0" y="0"/>
          <a:ext cx="0" cy="0"/>
          <a:chOff x="0" y="0"/>
          <a:chExt cx="0" cy="0"/>
        </a:xfrm>
      </p:grpSpPr>
      <p:sp>
        <p:nvSpPr>
          <p:cNvPr id="1797" name="Google Shape;1797;p4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Aldrich</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https://fonts.google.com/specimen/Aldrich</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Saira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https://fonts.google.com/specimen/Saira</a:t>
            </a:r>
            <a:r>
              <a:rPr lang="en" sz="1100">
                <a:solidFill>
                  <a:schemeClr val="lt1"/>
                </a:solidFill>
              </a:rPr>
              <a:t>)</a:t>
            </a:r>
            <a:endParaRPr sz="1100">
              <a:solidFill>
                <a:schemeClr val="lt1"/>
              </a:solidFill>
            </a:endParaRPr>
          </a:p>
        </p:txBody>
      </p:sp>
      <p:sp>
        <p:nvSpPr>
          <p:cNvPr id="1798" name="Google Shape;1798;p48"/>
          <p:cNvSpPr/>
          <p:nvPr/>
        </p:nvSpPr>
        <p:spPr>
          <a:xfrm>
            <a:off x="2583638" y="2947800"/>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3645457" y="2947800"/>
            <a:ext cx="791400" cy="754200"/>
          </a:xfrm>
          <a:prstGeom prst="roundRect">
            <a:avLst>
              <a:gd name="adj" fmla="val 16667"/>
            </a:avLst>
          </a:prstGeom>
          <a:solidFill>
            <a:srgbClr val="000B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4707277" y="2947800"/>
            <a:ext cx="791400" cy="754200"/>
          </a:xfrm>
          <a:prstGeom prst="roundRect">
            <a:avLst>
              <a:gd name="adj" fmla="val 16667"/>
            </a:avLst>
          </a:prstGeom>
          <a:solidFill>
            <a:srgbClr val="00E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802" name="Google Shape;1802;p48"/>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#000b42</a:t>
            </a:r>
            <a:endParaRPr sz="1000">
              <a:solidFill>
                <a:srgbClr val="FFFFFF"/>
              </a:solidFill>
            </a:endParaRPr>
          </a:p>
        </p:txBody>
      </p:sp>
      <p:sp>
        <p:nvSpPr>
          <p:cNvPr id="1803" name="Google Shape;1803;p48"/>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#00efff</a:t>
            </a:r>
            <a:endParaRPr sz="1000">
              <a:solidFill>
                <a:schemeClr val="dk1"/>
              </a:solidFill>
            </a:endParaRPr>
          </a:p>
        </p:txBody>
      </p:sp>
      <p:sp>
        <p:nvSpPr>
          <p:cNvPr id="1804" name="Google Shape;1804;p48"/>
          <p:cNvSpPr/>
          <p:nvPr/>
        </p:nvSpPr>
        <p:spPr>
          <a:xfrm>
            <a:off x="5769113" y="2947800"/>
            <a:ext cx="791400" cy="754200"/>
          </a:xfrm>
          <a:prstGeom prst="roundRect">
            <a:avLst>
              <a:gd name="adj" fmla="val 16667"/>
            </a:avLst>
          </a:prstGeom>
          <a:solidFill>
            <a:srgbClr val="00C9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#00c9f8</a:t>
            </a:r>
            <a:endParaRPr sz="1000">
              <a:solidFill>
                <a:schemeClr val="dk1"/>
              </a:solidFill>
            </a:endParaRPr>
          </a:p>
        </p:txBody>
      </p:sp>
      <p:sp>
        <p:nvSpPr>
          <p:cNvPr id="1806" name="Google Shape;1806;p4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8"/>
        <p:cNvGrpSpPr/>
        <p:nvPr/>
      </p:nvGrpSpPr>
      <p:grpSpPr>
        <a:xfrm>
          <a:off x="0" y="0"/>
          <a:ext cx="0" cy="0"/>
          <a:chOff x="0" y="0"/>
          <a:chExt cx="0" cy="0"/>
        </a:xfrm>
      </p:grpSpPr>
      <p:sp>
        <p:nvSpPr>
          <p:cNvPr id="1299" name="Google Shape;1299;p25"/>
          <p:cNvSpPr txBox="1">
            <a:spLocks noGrp="1"/>
          </p:cNvSpPr>
          <p:nvPr>
            <p:ph type="title"/>
          </p:nvPr>
        </p:nvSpPr>
        <p:spPr>
          <a:xfrm>
            <a:off x="411479" y="223136"/>
            <a:ext cx="80963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sr-Latn-RS" sz="2500" dirty="0" smtClean="0"/>
              <a:t>Capture the flag #3 – Pronalazak stranice sa logovima</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079" y="1314667"/>
            <a:ext cx="7799141" cy="3600234"/>
          </a:xfrm>
          <a:prstGeom prst="rect">
            <a:avLst/>
          </a:prstGeom>
        </p:spPr>
      </p:pic>
      <p:sp>
        <p:nvSpPr>
          <p:cNvPr id="3" name="Rectangle 2"/>
          <p:cNvSpPr/>
          <p:nvPr/>
        </p:nvSpPr>
        <p:spPr>
          <a:xfrm>
            <a:off x="4876800" y="3997960"/>
            <a:ext cx="1483360" cy="1117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079" y="1120239"/>
            <a:ext cx="8252275" cy="38784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1312" name="Google Shape;1312;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#4 – Pronalazak promokoda</a:t>
            </a:r>
            <a:endParaRPr sz="2500"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620" y="1227834"/>
            <a:ext cx="7323081" cy="3397506"/>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220" y="1227834"/>
            <a:ext cx="7857336" cy="700026"/>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r="6919"/>
          <a:stretch/>
        </p:blipFill>
        <p:spPr>
          <a:xfrm>
            <a:off x="396460" y="1957933"/>
            <a:ext cx="8511320" cy="2877516"/>
          </a:xfrm>
          <a:prstGeom prst="rect">
            <a:avLst/>
          </a:prstGeom>
        </p:spPr>
      </p:pic>
      <p:pic>
        <p:nvPicPr>
          <p:cNvPr id="17" name="Picture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2655" y="1017725"/>
            <a:ext cx="7530465" cy="39858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6"/>
                                        </p:tgtEl>
                                      </p:cBhvr>
                                    </p:animEffect>
                                    <p:set>
                                      <p:cBhvr>
                                        <p:cTn id="18" dur="1" fill="hold">
                                          <p:stCondLst>
                                            <p:cond delay="499"/>
                                          </p:stCondLst>
                                        </p:cTn>
                                        <p:tgtEl>
                                          <p:spTgt spid="16"/>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15"/>
                                        </p:tgtEl>
                                      </p:cBhvr>
                                    </p:animEffect>
                                    <p:set>
                                      <p:cBhvr>
                                        <p:cTn id="21" dur="1" fill="hold">
                                          <p:stCondLst>
                                            <p:cond delay="499"/>
                                          </p:stCondLst>
                                        </p:cTn>
                                        <p:tgtEl>
                                          <p:spTgt spid="15"/>
                                        </p:tgtEl>
                                        <p:attrNameLst>
                                          <p:attrName>style.visibility</p:attrName>
                                        </p:attrNameLst>
                                      </p:cBhvr>
                                      <p:to>
                                        <p:strVal val="hidden"/>
                                      </p:to>
                                    </p:set>
                                  </p:childTnLst>
                                </p:cTn>
                              </p:par>
                              <p:par>
                                <p:cTn id="22" presetID="10" presetClass="entr" presetSubtype="0"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6" name="Google Shape;1326;p27"/>
          <p:cNvSpPr txBox="1">
            <a:spLocks noGrp="1"/>
          </p:cNvSpPr>
          <p:nvPr>
            <p:ph type="title"/>
          </p:nvPr>
        </p:nvSpPr>
        <p:spPr>
          <a:xfrm>
            <a:off x="400930" y="101015"/>
            <a:ext cx="7965830" cy="84386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sz="2500" dirty="0" smtClean="0"/>
              <a:t>Capture the flag #5 – Pronalazak tajnog sastojka</a:t>
            </a:r>
            <a:endParaRPr sz="2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8130" y="944880"/>
            <a:ext cx="6531429" cy="40005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r="20166"/>
          <a:stretch/>
        </p:blipFill>
        <p:spPr>
          <a:xfrm>
            <a:off x="1118130" y="1744742"/>
            <a:ext cx="7299960" cy="320063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8130" y="1143577"/>
            <a:ext cx="7574280" cy="535555"/>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3846" y="918210"/>
            <a:ext cx="3399995" cy="4053840"/>
          </a:xfrm>
          <a:prstGeom prst="rect">
            <a:avLst/>
          </a:prstGeom>
        </p:spPr>
      </p:pic>
      <p:sp>
        <p:nvSpPr>
          <p:cNvPr id="8" name="TextBox 7"/>
          <p:cNvSpPr txBox="1"/>
          <p:nvPr/>
        </p:nvSpPr>
        <p:spPr>
          <a:xfrm>
            <a:off x="7043959" y="1143577"/>
            <a:ext cx="1322798" cy="3046988"/>
          </a:xfrm>
          <a:prstGeom prst="rect">
            <a:avLst/>
          </a:prstGeom>
          <a:noFill/>
        </p:spPr>
        <p:txBody>
          <a:bodyPr wrap="none" rtlCol="0">
            <a:spAutoFit/>
          </a:bodyPr>
          <a:lstStyle/>
          <a:p>
            <a:r>
              <a:rPr lang="en-US" sz="1600" dirty="0" smtClean="0">
                <a:solidFill>
                  <a:schemeClr val="tx1"/>
                </a:solidFill>
                <a:latin typeface="Saira" panose="020B0604020202020204" charset="0"/>
              </a:rPr>
              <a:t>F	1</a:t>
            </a:r>
          </a:p>
          <a:p>
            <a:r>
              <a:rPr lang="en-US" sz="1600" dirty="0" smtClean="0">
                <a:solidFill>
                  <a:schemeClr val="tx1"/>
                </a:solidFill>
                <a:latin typeface="Saira" panose="020B0604020202020204" charset="0"/>
              </a:rPr>
              <a:t>L	2</a:t>
            </a:r>
          </a:p>
          <a:p>
            <a:r>
              <a:rPr lang="en-US" sz="1600" dirty="0" smtClean="0">
                <a:solidFill>
                  <a:schemeClr val="tx1"/>
                </a:solidFill>
                <a:latin typeface="Saira" panose="020B0604020202020204" charset="0"/>
              </a:rPr>
              <a:t>A	3</a:t>
            </a:r>
          </a:p>
          <a:p>
            <a:r>
              <a:rPr lang="en-US" sz="1600" dirty="0" smtClean="0">
                <a:solidFill>
                  <a:schemeClr val="tx1"/>
                </a:solidFill>
                <a:latin typeface="Saira" panose="020B0604020202020204" charset="0"/>
              </a:rPr>
              <a:t>G	4</a:t>
            </a:r>
          </a:p>
          <a:p>
            <a:r>
              <a:rPr lang="en-US" sz="1600" dirty="0" smtClean="0">
                <a:solidFill>
                  <a:schemeClr val="tx1"/>
                </a:solidFill>
                <a:latin typeface="Saira" panose="020B0604020202020204" charset="0"/>
              </a:rPr>
              <a:t>C	5</a:t>
            </a:r>
          </a:p>
          <a:p>
            <a:r>
              <a:rPr lang="en-US" sz="1600" dirty="0" smtClean="0">
                <a:solidFill>
                  <a:schemeClr val="tx1"/>
                </a:solidFill>
                <a:latin typeface="Saira" panose="020B0604020202020204" charset="0"/>
              </a:rPr>
              <a:t>I	6</a:t>
            </a:r>
          </a:p>
          <a:p>
            <a:r>
              <a:rPr lang="en-US" sz="1600" dirty="0" smtClean="0">
                <a:solidFill>
                  <a:schemeClr val="tx1"/>
                </a:solidFill>
                <a:latin typeface="Saira" panose="020B0604020202020204" charset="0"/>
              </a:rPr>
              <a:t>N	7</a:t>
            </a:r>
          </a:p>
          <a:p>
            <a:r>
              <a:rPr lang="en-US" sz="1600" dirty="0" smtClean="0">
                <a:solidFill>
                  <a:schemeClr val="tx1"/>
                </a:solidFill>
                <a:latin typeface="Saira" panose="020B0604020202020204" charset="0"/>
              </a:rPr>
              <a:t>N	8</a:t>
            </a:r>
          </a:p>
          <a:p>
            <a:r>
              <a:rPr lang="en-US" sz="1600" dirty="0" smtClean="0">
                <a:solidFill>
                  <a:schemeClr val="tx1"/>
                </a:solidFill>
                <a:latin typeface="Saira" panose="020B0604020202020204" charset="0"/>
              </a:rPr>
              <a:t>A	9</a:t>
            </a:r>
          </a:p>
          <a:p>
            <a:r>
              <a:rPr lang="en-US" sz="1600" dirty="0" smtClean="0">
                <a:solidFill>
                  <a:schemeClr val="tx1"/>
                </a:solidFill>
                <a:latin typeface="Saira" panose="020B0604020202020204" charset="0"/>
              </a:rPr>
              <a:t>M	10</a:t>
            </a:r>
          </a:p>
          <a:p>
            <a:r>
              <a:rPr lang="en-US" sz="1600" dirty="0" smtClean="0">
                <a:solidFill>
                  <a:schemeClr val="tx1"/>
                </a:solidFill>
                <a:latin typeface="Saira" panose="020B0604020202020204" charset="0"/>
              </a:rPr>
              <a:t>O	11</a:t>
            </a:r>
          </a:p>
          <a:p>
            <a:r>
              <a:rPr lang="en-US" sz="1600" dirty="0" smtClean="0">
                <a:solidFill>
                  <a:schemeClr val="tx1"/>
                </a:solidFill>
                <a:latin typeface="Saira" panose="020B0604020202020204" charset="0"/>
              </a:rPr>
              <a:t>N	12</a:t>
            </a:r>
            <a:endParaRPr lang="en-US" sz="1600" dirty="0">
              <a:solidFill>
                <a:schemeClr val="tx1"/>
              </a:solidFill>
              <a:latin typeface="Saira"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10"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29"/>
          <p:cNvSpPr txBox="1">
            <a:spLocks noGrp="1"/>
          </p:cNvSpPr>
          <p:nvPr>
            <p:ph type="title"/>
          </p:nvPr>
        </p:nvSpPr>
        <p:spPr>
          <a:xfrm>
            <a:off x="1763940" y="0"/>
            <a:ext cx="5955120" cy="8960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smtClean="0"/>
              <a:t>Capture the flag #6 – Pronalazak tajne promocije</a:t>
            </a:r>
            <a:endParaRPr sz="25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1003935"/>
            <a:ext cx="7138341" cy="361378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6962" y="1194434"/>
            <a:ext cx="7069416" cy="323278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4091" y="1408624"/>
            <a:ext cx="4115157" cy="2804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xit" presetSubtype="0" fill="hold" nodeType="withEffect">
                                  <p:stCondLst>
                                    <p:cond delay="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grpSp>
        <p:nvGrpSpPr>
          <p:cNvPr id="1333" name="Google Shape;1333;p28"/>
          <p:cNvGrpSpPr/>
          <p:nvPr/>
        </p:nvGrpSpPr>
        <p:grpSpPr>
          <a:xfrm>
            <a:off x="1" y="301"/>
            <a:ext cx="1682777" cy="5143232"/>
            <a:chOff x="1" y="301"/>
            <a:chExt cx="1682777" cy="5143232"/>
          </a:xfrm>
        </p:grpSpPr>
        <p:grpSp>
          <p:nvGrpSpPr>
            <p:cNvPr id="1334" name="Google Shape;1334;p28"/>
            <p:cNvGrpSpPr/>
            <p:nvPr/>
          </p:nvGrpSpPr>
          <p:grpSpPr>
            <a:xfrm rot="5400000" flipH="1">
              <a:off x="-1730226" y="1730529"/>
              <a:ext cx="5143232" cy="1682777"/>
              <a:chOff x="713356" y="2640614"/>
              <a:chExt cx="6188463" cy="2024758"/>
            </a:xfrm>
          </p:grpSpPr>
          <p:sp>
            <p:nvSpPr>
              <p:cNvPr id="1335" name="Google Shape;1335;p28"/>
              <p:cNvSpPr/>
              <p:nvPr/>
            </p:nvSpPr>
            <p:spPr>
              <a:xfrm>
                <a:off x="3169251"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3094488" y="3276892"/>
                <a:ext cx="116050" cy="1388480"/>
              </a:xfrm>
              <a:custGeom>
                <a:avLst/>
                <a:gdLst/>
                <a:ahLst/>
                <a:cxnLst/>
                <a:rect l="l" t="t" r="r" b="b"/>
                <a:pathLst>
                  <a:path w="936" h="11199" extrusionOk="0">
                    <a:moveTo>
                      <a:pt x="73" y="0"/>
                    </a:moveTo>
                    <a:cubicBezTo>
                      <a:pt x="37" y="0"/>
                      <a:pt x="1" y="36"/>
                      <a:pt x="1" y="72"/>
                    </a:cubicBezTo>
                    <a:cubicBezTo>
                      <a:pt x="1" y="108"/>
                      <a:pt x="37" y="153"/>
                      <a:pt x="73" y="153"/>
                    </a:cubicBezTo>
                    <a:lnTo>
                      <a:pt x="118" y="153"/>
                    </a:lnTo>
                    <a:lnTo>
                      <a:pt x="900" y="863"/>
                    </a:lnTo>
                    <a:lnTo>
                      <a:pt x="900" y="1312"/>
                    </a:lnTo>
                    <a:lnTo>
                      <a:pt x="73" y="2094"/>
                    </a:lnTo>
                    <a:lnTo>
                      <a:pt x="73" y="11198"/>
                    </a:lnTo>
                    <a:lnTo>
                      <a:pt x="118" y="11198"/>
                    </a:lnTo>
                    <a:lnTo>
                      <a:pt x="118" y="2130"/>
                    </a:lnTo>
                    <a:lnTo>
                      <a:pt x="936" y="1348"/>
                    </a:lnTo>
                    <a:lnTo>
                      <a:pt x="936" y="827"/>
                    </a:lnTo>
                    <a:lnTo>
                      <a:pt x="154" y="108"/>
                    </a:lnTo>
                    <a:lnTo>
                      <a:pt x="154" y="72"/>
                    </a:lnTo>
                    <a:cubicBezTo>
                      <a:pt x="154" y="36"/>
                      <a:pt x="118"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2848254"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2959716" y="4391123"/>
                <a:ext cx="111587"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3493472"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3837778"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499051"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3326340"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3276126"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904047" y="4232921"/>
                <a:ext cx="79226" cy="432451"/>
              </a:xfrm>
              <a:custGeom>
                <a:avLst/>
                <a:gdLst/>
                <a:ahLst/>
                <a:cxnLst/>
                <a:rect l="l" t="t" r="r" b="b"/>
                <a:pathLst>
                  <a:path w="639" h="3488" extrusionOk="0">
                    <a:moveTo>
                      <a:pt x="81" y="0"/>
                    </a:moveTo>
                    <a:cubicBezTo>
                      <a:pt x="36" y="0"/>
                      <a:pt x="0" y="0"/>
                      <a:pt x="0" y="81"/>
                    </a:cubicBezTo>
                    <a:cubicBezTo>
                      <a:pt x="0" y="81"/>
                      <a:pt x="36" y="117"/>
                      <a:pt x="81" y="117"/>
                    </a:cubicBezTo>
                    <a:lnTo>
                      <a:pt x="81" y="3002"/>
                    </a:lnTo>
                    <a:lnTo>
                      <a:pt x="566" y="3487"/>
                    </a:lnTo>
                    <a:lnTo>
                      <a:pt x="638" y="3487"/>
                    </a:lnTo>
                    <a:lnTo>
                      <a:pt x="117" y="3002"/>
                    </a:lnTo>
                    <a:lnTo>
                      <a:pt x="117" y="117"/>
                    </a:lnTo>
                    <a:cubicBezTo>
                      <a:pt x="153" y="117"/>
                      <a:pt x="189" y="81"/>
                      <a:pt x="189" y="81"/>
                    </a:cubicBezTo>
                    <a:cubicBezTo>
                      <a:pt x="189" y="0"/>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549141"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2727988"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842548" y="3857378"/>
                <a:ext cx="121629" cy="807994"/>
              </a:xfrm>
              <a:custGeom>
                <a:avLst/>
                <a:gdLst/>
                <a:ahLst/>
                <a:cxnLst/>
                <a:rect l="l" t="t" r="r" b="b"/>
                <a:pathLst>
                  <a:path w="981" h="6517" extrusionOk="0">
                    <a:moveTo>
                      <a:pt x="899" y="1"/>
                    </a:moveTo>
                    <a:cubicBezTo>
                      <a:pt x="827" y="1"/>
                      <a:pt x="827" y="36"/>
                      <a:pt x="827" y="72"/>
                    </a:cubicBezTo>
                    <a:lnTo>
                      <a:pt x="827" y="108"/>
                    </a:lnTo>
                    <a:lnTo>
                      <a:pt x="1" y="818"/>
                    </a:lnTo>
                    <a:lnTo>
                      <a:pt x="1" y="1349"/>
                    </a:lnTo>
                    <a:lnTo>
                      <a:pt x="863" y="2095"/>
                    </a:lnTo>
                    <a:lnTo>
                      <a:pt x="863" y="6516"/>
                    </a:lnTo>
                    <a:lnTo>
                      <a:pt x="899" y="6516"/>
                    </a:lnTo>
                    <a:lnTo>
                      <a:pt x="899" y="1160"/>
                    </a:lnTo>
                    <a:cubicBezTo>
                      <a:pt x="935" y="1160"/>
                      <a:pt x="980" y="1160"/>
                      <a:pt x="980" y="1124"/>
                    </a:cubicBezTo>
                    <a:cubicBezTo>
                      <a:pt x="980" y="1088"/>
                      <a:pt x="935" y="1043"/>
                      <a:pt x="899" y="1043"/>
                    </a:cubicBezTo>
                    <a:cubicBezTo>
                      <a:pt x="827" y="1043"/>
                      <a:pt x="827" y="1088"/>
                      <a:pt x="827" y="1124"/>
                    </a:cubicBezTo>
                    <a:cubicBezTo>
                      <a:pt x="827" y="1160"/>
                      <a:pt x="827" y="1160"/>
                      <a:pt x="863" y="1160"/>
                    </a:cubicBezTo>
                    <a:lnTo>
                      <a:pt x="863" y="2023"/>
                    </a:lnTo>
                    <a:lnTo>
                      <a:pt x="82" y="1313"/>
                    </a:lnTo>
                    <a:lnTo>
                      <a:pt x="82" y="863"/>
                    </a:lnTo>
                    <a:lnTo>
                      <a:pt x="863" y="144"/>
                    </a:lnTo>
                    <a:lnTo>
                      <a:pt x="899" y="144"/>
                    </a:lnTo>
                    <a:cubicBezTo>
                      <a:pt x="935" y="144"/>
                      <a:pt x="980" y="108"/>
                      <a:pt x="980" y="72"/>
                    </a:cubicBezTo>
                    <a:cubicBezTo>
                      <a:pt x="980" y="36"/>
                      <a:pt x="935" y="1"/>
                      <a:pt x="899"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838085" y="2640614"/>
                <a:ext cx="362284" cy="2024758"/>
              </a:xfrm>
              <a:custGeom>
                <a:avLst/>
                <a:gdLst/>
                <a:ahLst/>
                <a:cxnLst/>
                <a:rect l="l" t="t" r="r" b="b"/>
                <a:pathLst>
                  <a:path w="2922" h="16331" extrusionOk="0">
                    <a:moveTo>
                      <a:pt x="73" y="1"/>
                    </a:moveTo>
                    <a:cubicBezTo>
                      <a:pt x="37" y="1"/>
                      <a:pt x="1" y="36"/>
                      <a:pt x="1" y="72"/>
                    </a:cubicBezTo>
                    <a:cubicBezTo>
                      <a:pt x="1" y="117"/>
                      <a:pt x="37" y="153"/>
                      <a:pt x="73" y="153"/>
                    </a:cubicBezTo>
                    <a:lnTo>
                      <a:pt x="73" y="2849"/>
                    </a:lnTo>
                    <a:lnTo>
                      <a:pt x="522" y="3263"/>
                    </a:lnTo>
                    <a:lnTo>
                      <a:pt x="522" y="4872"/>
                    </a:lnTo>
                    <a:lnTo>
                      <a:pt x="1421" y="5734"/>
                    </a:lnTo>
                    <a:lnTo>
                      <a:pt x="1421" y="16330"/>
                    </a:lnTo>
                    <a:lnTo>
                      <a:pt x="1502" y="16330"/>
                    </a:lnTo>
                    <a:lnTo>
                      <a:pt x="1502" y="8691"/>
                    </a:lnTo>
                    <a:lnTo>
                      <a:pt x="2095" y="8125"/>
                    </a:lnTo>
                    <a:lnTo>
                      <a:pt x="2095" y="6103"/>
                    </a:lnTo>
                    <a:lnTo>
                      <a:pt x="2922" y="5357"/>
                    </a:lnTo>
                    <a:lnTo>
                      <a:pt x="2922" y="4836"/>
                    </a:lnTo>
                    <a:lnTo>
                      <a:pt x="2140" y="4081"/>
                    </a:lnTo>
                    <a:cubicBezTo>
                      <a:pt x="2140" y="4045"/>
                      <a:pt x="2095" y="4009"/>
                      <a:pt x="2059" y="4009"/>
                    </a:cubicBezTo>
                    <a:cubicBezTo>
                      <a:pt x="2023" y="4009"/>
                      <a:pt x="1987" y="4045"/>
                      <a:pt x="1987" y="4081"/>
                    </a:cubicBezTo>
                    <a:cubicBezTo>
                      <a:pt x="1987" y="4117"/>
                      <a:pt x="2023" y="4162"/>
                      <a:pt x="2059" y="4162"/>
                    </a:cubicBezTo>
                    <a:lnTo>
                      <a:pt x="2095" y="4117"/>
                    </a:lnTo>
                    <a:lnTo>
                      <a:pt x="2850" y="4872"/>
                    </a:lnTo>
                    <a:lnTo>
                      <a:pt x="2850" y="5321"/>
                    </a:lnTo>
                    <a:lnTo>
                      <a:pt x="2095" y="6031"/>
                    </a:lnTo>
                    <a:lnTo>
                      <a:pt x="2095" y="5168"/>
                    </a:lnTo>
                    <a:lnTo>
                      <a:pt x="2140" y="5132"/>
                    </a:lnTo>
                    <a:cubicBezTo>
                      <a:pt x="2140" y="5096"/>
                      <a:pt x="2095" y="5060"/>
                      <a:pt x="2059" y="5060"/>
                    </a:cubicBezTo>
                    <a:cubicBezTo>
                      <a:pt x="2023" y="5060"/>
                      <a:pt x="1987" y="5096"/>
                      <a:pt x="1987" y="5132"/>
                    </a:cubicBezTo>
                    <a:cubicBezTo>
                      <a:pt x="1987" y="5132"/>
                      <a:pt x="1987" y="5168"/>
                      <a:pt x="2023" y="5168"/>
                    </a:cubicBezTo>
                    <a:lnTo>
                      <a:pt x="2023" y="8125"/>
                    </a:lnTo>
                    <a:lnTo>
                      <a:pt x="1502" y="8610"/>
                    </a:lnTo>
                    <a:lnTo>
                      <a:pt x="1502" y="5734"/>
                    </a:lnTo>
                    <a:lnTo>
                      <a:pt x="567" y="4872"/>
                    </a:lnTo>
                    <a:lnTo>
                      <a:pt x="567" y="3218"/>
                    </a:lnTo>
                    <a:lnTo>
                      <a:pt x="118" y="2814"/>
                    </a:lnTo>
                    <a:lnTo>
                      <a:pt x="118" y="153"/>
                    </a:lnTo>
                    <a:cubicBezTo>
                      <a:pt x="153" y="153"/>
                      <a:pt x="189" y="117"/>
                      <a:pt x="189" y="72"/>
                    </a:cubicBezTo>
                    <a:cubicBezTo>
                      <a:pt x="189" y="36"/>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713356" y="3309128"/>
                <a:ext cx="129316" cy="1356245"/>
              </a:xfrm>
              <a:custGeom>
                <a:avLst/>
                <a:gdLst/>
                <a:ahLst/>
                <a:cxnLst/>
                <a:rect l="l" t="t" r="r" b="b"/>
                <a:pathLst>
                  <a:path w="1043" h="10939" extrusionOk="0">
                    <a:moveTo>
                      <a:pt x="935" y="1"/>
                    </a:moveTo>
                    <a:cubicBezTo>
                      <a:pt x="899" y="1"/>
                      <a:pt x="854" y="37"/>
                      <a:pt x="854" y="73"/>
                    </a:cubicBezTo>
                    <a:cubicBezTo>
                      <a:pt x="854" y="118"/>
                      <a:pt x="899" y="118"/>
                      <a:pt x="935" y="154"/>
                    </a:cubicBezTo>
                    <a:lnTo>
                      <a:pt x="935" y="3488"/>
                    </a:lnTo>
                    <a:lnTo>
                      <a:pt x="0" y="4342"/>
                    </a:lnTo>
                    <a:lnTo>
                      <a:pt x="0" y="7451"/>
                    </a:lnTo>
                    <a:lnTo>
                      <a:pt x="935" y="8314"/>
                    </a:lnTo>
                    <a:lnTo>
                      <a:pt x="935" y="10938"/>
                    </a:lnTo>
                    <a:lnTo>
                      <a:pt x="971" y="10938"/>
                    </a:lnTo>
                    <a:lnTo>
                      <a:pt x="971" y="8314"/>
                    </a:lnTo>
                    <a:lnTo>
                      <a:pt x="36" y="7451"/>
                    </a:lnTo>
                    <a:lnTo>
                      <a:pt x="36" y="4387"/>
                    </a:lnTo>
                    <a:lnTo>
                      <a:pt x="971" y="3524"/>
                    </a:lnTo>
                    <a:lnTo>
                      <a:pt x="971" y="154"/>
                    </a:lnTo>
                    <a:cubicBezTo>
                      <a:pt x="1007" y="118"/>
                      <a:pt x="1043" y="118"/>
                      <a:pt x="1043" y="73"/>
                    </a:cubicBezTo>
                    <a:cubicBezTo>
                      <a:pt x="1043" y="37"/>
                      <a:pt x="1007" y="1"/>
                      <a:pt x="93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754519" y="4024507"/>
                <a:ext cx="135020" cy="640866"/>
              </a:xfrm>
              <a:custGeom>
                <a:avLst/>
                <a:gdLst/>
                <a:ahLst/>
                <a:cxnLst/>
                <a:rect l="l" t="t" r="r" b="b"/>
                <a:pathLst>
                  <a:path w="1089" h="5169" extrusionOk="0">
                    <a:moveTo>
                      <a:pt x="73" y="1"/>
                    </a:moveTo>
                    <a:cubicBezTo>
                      <a:pt x="37" y="1"/>
                      <a:pt x="1" y="37"/>
                      <a:pt x="1" y="73"/>
                    </a:cubicBezTo>
                    <a:cubicBezTo>
                      <a:pt x="1" y="108"/>
                      <a:pt x="37" y="144"/>
                      <a:pt x="73" y="144"/>
                    </a:cubicBezTo>
                    <a:lnTo>
                      <a:pt x="117" y="108"/>
                    </a:lnTo>
                    <a:lnTo>
                      <a:pt x="1016" y="935"/>
                    </a:lnTo>
                    <a:lnTo>
                      <a:pt x="1016" y="5168"/>
                    </a:lnTo>
                    <a:lnTo>
                      <a:pt x="1088" y="5168"/>
                    </a:lnTo>
                    <a:lnTo>
                      <a:pt x="1088" y="935"/>
                    </a:lnTo>
                    <a:lnTo>
                      <a:pt x="153" y="73"/>
                    </a:lnTo>
                    <a:cubicBezTo>
                      <a:pt x="153" y="37"/>
                      <a:pt x="153"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8"/>
              <p:cNvSpPr/>
              <p:nvPr/>
            </p:nvSpPr>
            <p:spPr>
              <a:xfrm>
                <a:off x="2412570" y="3253460"/>
                <a:ext cx="189573" cy="1411913"/>
              </a:xfrm>
              <a:custGeom>
                <a:avLst/>
                <a:gdLst/>
                <a:ahLst/>
                <a:cxnLst/>
                <a:rect l="l" t="t" r="r" b="b"/>
                <a:pathLst>
                  <a:path w="1529" h="11388" extrusionOk="0">
                    <a:moveTo>
                      <a:pt x="747" y="0"/>
                    </a:moveTo>
                    <a:cubicBezTo>
                      <a:pt x="711" y="0"/>
                      <a:pt x="675" y="36"/>
                      <a:pt x="675" y="72"/>
                    </a:cubicBezTo>
                    <a:cubicBezTo>
                      <a:pt x="675" y="72"/>
                      <a:pt x="711" y="117"/>
                      <a:pt x="711" y="153"/>
                    </a:cubicBezTo>
                    <a:lnTo>
                      <a:pt x="711" y="8988"/>
                    </a:lnTo>
                    <a:lnTo>
                      <a:pt x="1421" y="9590"/>
                    </a:lnTo>
                    <a:lnTo>
                      <a:pt x="1421" y="10408"/>
                    </a:lnTo>
                    <a:lnTo>
                      <a:pt x="109" y="9248"/>
                    </a:lnTo>
                    <a:lnTo>
                      <a:pt x="109" y="5653"/>
                    </a:lnTo>
                    <a:cubicBezTo>
                      <a:pt x="145" y="5653"/>
                      <a:pt x="145" y="5617"/>
                      <a:pt x="145" y="5582"/>
                    </a:cubicBezTo>
                    <a:cubicBezTo>
                      <a:pt x="145" y="5546"/>
                      <a:pt x="109" y="5510"/>
                      <a:pt x="73" y="5510"/>
                    </a:cubicBezTo>
                    <a:cubicBezTo>
                      <a:pt x="37" y="5510"/>
                      <a:pt x="1" y="5546"/>
                      <a:pt x="1" y="5582"/>
                    </a:cubicBezTo>
                    <a:cubicBezTo>
                      <a:pt x="1" y="5617"/>
                      <a:pt x="37" y="5653"/>
                      <a:pt x="37" y="5653"/>
                    </a:cubicBezTo>
                    <a:lnTo>
                      <a:pt x="37" y="9248"/>
                    </a:lnTo>
                    <a:lnTo>
                      <a:pt x="1421" y="10489"/>
                    </a:lnTo>
                    <a:lnTo>
                      <a:pt x="1421" y="11387"/>
                    </a:lnTo>
                    <a:lnTo>
                      <a:pt x="1457" y="11387"/>
                    </a:lnTo>
                    <a:lnTo>
                      <a:pt x="1457" y="2472"/>
                    </a:lnTo>
                    <a:cubicBezTo>
                      <a:pt x="1493" y="2472"/>
                      <a:pt x="1529" y="2436"/>
                      <a:pt x="1529" y="2400"/>
                    </a:cubicBezTo>
                    <a:cubicBezTo>
                      <a:pt x="1529" y="2364"/>
                      <a:pt x="1493" y="2319"/>
                      <a:pt x="1457" y="2319"/>
                    </a:cubicBezTo>
                    <a:cubicBezTo>
                      <a:pt x="1385" y="2319"/>
                      <a:pt x="1349" y="2364"/>
                      <a:pt x="1349" y="2400"/>
                    </a:cubicBezTo>
                    <a:cubicBezTo>
                      <a:pt x="1349" y="2436"/>
                      <a:pt x="1385" y="2472"/>
                      <a:pt x="1421" y="2472"/>
                    </a:cubicBezTo>
                    <a:lnTo>
                      <a:pt x="1421" y="9509"/>
                    </a:lnTo>
                    <a:lnTo>
                      <a:pt x="783" y="8952"/>
                    </a:lnTo>
                    <a:lnTo>
                      <a:pt x="783" y="153"/>
                    </a:lnTo>
                    <a:cubicBezTo>
                      <a:pt x="819" y="117"/>
                      <a:pt x="854" y="117"/>
                      <a:pt x="854" y="72"/>
                    </a:cubicBezTo>
                    <a:cubicBezTo>
                      <a:pt x="854" y="36"/>
                      <a:pt x="819" y="0"/>
                      <a:pt x="74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8"/>
              <p:cNvSpPr/>
              <p:nvPr/>
            </p:nvSpPr>
            <p:spPr>
              <a:xfrm>
                <a:off x="2667732"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4571025"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947999" y="3949869"/>
                <a:ext cx="180522" cy="715503"/>
              </a:xfrm>
              <a:custGeom>
                <a:avLst/>
                <a:gdLst/>
                <a:ahLst/>
                <a:cxnLst/>
                <a:rect l="l" t="t" r="r" b="b"/>
                <a:pathLst>
                  <a:path w="1456" h="5771" extrusionOk="0">
                    <a:moveTo>
                      <a:pt x="72" y="0"/>
                    </a:moveTo>
                    <a:cubicBezTo>
                      <a:pt x="36" y="0"/>
                      <a:pt x="0" y="36"/>
                      <a:pt x="0" y="72"/>
                    </a:cubicBezTo>
                    <a:cubicBezTo>
                      <a:pt x="0" y="117"/>
                      <a:pt x="0" y="117"/>
                      <a:pt x="36" y="117"/>
                    </a:cubicBezTo>
                    <a:lnTo>
                      <a:pt x="36" y="710"/>
                    </a:lnTo>
                    <a:lnTo>
                      <a:pt x="485" y="1124"/>
                    </a:lnTo>
                    <a:lnTo>
                      <a:pt x="485" y="4872"/>
                    </a:lnTo>
                    <a:lnTo>
                      <a:pt x="1420" y="5734"/>
                    </a:lnTo>
                    <a:lnTo>
                      <a:pt x="1420" y="5770"/>
                    </a:lnTo>
                    <a:lnTo>
                      <a:pt x="1456" y="5770"/>
                    </a:lnTo>
                    <a:lnTo>
                      <a:pt x="1456" y="5689"/>
                    </a:lnTo>
                    <a:lnTo>
                      <a:pt x="521" y="4872"/>
                    </a:lnTo>
                    <a:lnTo>
                      <a:pt x="521" y="1124"/>
                    </a:lnTo>
                    <a:lnTo>
                      <a:pt x="72" y="710"/>
                    </a:lnTo>
                    <a:lnTo>
                      <a:pt x="72" y="117"/>
                    </a:lnTo>
                    <a:cubicBezTo>
                      <a:pt x="108" y="117"/>
                      <a:pt x="153" y="117"/>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54874" y="3248996"/>
                <a:ext cx="129440" cy="1416376"/>
              </a:xfrm>
              <a:custGeom>
                <a:avLst/>
                <a:gdLst/>
                <a:ahLst/>
                <a:cxnLst/>
                <a:rect l="l" t="t" r="r" b="b"/>
                <a:pathLst>
                  <a:path w="1044" h="11424" extrusionOk="0">
                    <a:moveTo>
                      <a:pt x="73" y="1"/>
                    </a:moveTo>
                    <a:cubicBezTo>
                      <a:pt x="37" y="1"/>
                      <a:pt x="1" y="36"/>
                      <a:pt x="1" y="72"/>
                    </a:cubicBezTo>
                    <a:cubicBezTo>
                      <a:pt x="1" y="108"/>
                      <a:pt x="1" y="153"/>
                      <a:pt x="37" y="153"/>
                    </a:cubicBezTo>
                    <a:lnTo>
                      <a:pt x="37" y="10336"/>
                    </a:lnTo>
                    <a:lnTo>
                      <a:pt x="971" y="11163"/>
                    </a:lnTo>
                    <a:lnTo>
                      <a:pt x="971" y="11423"/>
                    </a:lnTo>
                    <a:lnTo>
                      <a:pt x="1043" y="11423"/>
                    </a:lnTo>
                    <a:lnTo>
                      <a:pt x="1043" y="11163"/>
                    </a:lnTo>
                    <a:lnTo>
                      <a:pt x="109" y="10300"/>
                    </a:lnTo>
                    <a:lnTo>
                      <a:pt x="109" y="153"/>
                    </a:lnTo>
                    <a:cubicBezTo>
                      <a:pt x="145" y="153"/>
                      <a:pt x="145" y="108"/>
                      <a:pt x="145" y="72"/>
                    </a:cubicBezTo>
                    <a:cubicBezTo>
                      <a:pt x="145" y="3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1947999" y="4219531"/>
                <a:ext cx="18970" cy="445841"/>
              </a:xfrm>
              <a:custGeom>
                <a:avLst/>
                <a:gdLst/>
                <a:ahLst/>
                <a:cxnLst/>
                <a:rect l="l" t="t" r="r" b="b"/>
                <a:pathLst>
                  <a:path w="153" h="3596" extrusionOk="0">
                    <a:moveTo>
                      <a:pt x="72" y="0"/>
                    </a:moveTo>
                    <a:cubicBezTo>
                      <a:pt x="36" y="0"/>
                      <a:pt x="0" y="36"/>
                      <a:pt x="0" y="72"/>
                    </a:cubicBezTo>
                    <a:cubicBezTo>
                      <a:pt x="0" y="108"/>
                      <a:pt x="0" y="108"/>
                      <a:pt x="36" y="144"/>
                    </a:cubicBezTo>
                    <a:lnTo>
                      <a:pt x="36" y="3595"/>
                    </a:lnTo>
                    <a:lnTo>
                      <a:pt x="72" y="3595"/>
                    </a:lnTo>
                    <a:lnTo>
                      <a:pt x="72" y="144"/>
                    </a:lnTo>
                    <a:cubicBezTo>
                      <a:pt x="108" y="108"/>
                      <a:pt x="153" y="108"/>
                      <a:pt x="153" y="72"/>
                    </a:cubicBezTo>
                    <a:cubicBezTo>
                      <a:pt x="153" y="36"/>
                      <a:pt x="108" y="0"/>
                      <a:pt x="7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1887742" y="4391123"/>
                <a:ext cx="17978" cy="274249"/>
              </a:xfrm>
              <a:custGeom>
                <a:avLst/>
                <a:gdLst/>
                <a:ahLst/>
                <a:cxnLst/>
                <a:rect l="l" t="t" r="r" b="b"/>
                <a:pathLst>
                  <a:path w="145" h="2212" extrusionOk="0">
                    <a:moveTo>
                      <a:pt x="73" y="0"/>
                    </a:moveTo>
                    <a:cubicBezTo>
                      <a:pt x="37" y="0"/>
                      <a:pt x="1" y="36"/>
                      <a:pt x="1" y="72"/>
                    </a:cubicBezTo>
                    <a:cubicBezTo>
                      <a:pt x="1" y="72"/>
                      <a:pt x="37" y="108"/>
                      <a:pt x="73" y="108"/>
                    </a:cubicBezTo>
                    <a:lnTo>
                      <a:pt x="73" y="2211"/>
                    </a:lnTo>
                    <a:lnTo>
                      <a:pt x="109" y="2211"/>
                    </a:lnTo>
                    <a:lnTo>
                      <a:pt x="109" y="108"/>
                    </a:lnTo>
                    <a:cubicBezTo>
                      <a:pt x="145" y="108"/>
                      <a:pt x="145" y="72"/>
                      <a:pt x="145" y="72"/>
                    </a:cubicBezTo>
                    <a:cubicBezTo>
                      <a:pt x="145" y="36"/>
                      <a:pt x="109" y="0"/>
                      <a:pt x="73"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576912" y="2859071"/>
                <a:ext cx="380014" cy="1806301"/>
              </a:xfrm>
              <a:custGeom>
                <a:avLst/>
                <a:gdLst/>
                <a:ahLst/>
                <a:cxnLst/>
                <a:rect l="l" t="t" r="r" b="b"/>
                <a:pathLst>
                  <a:path w="3065" h="14569" extrusionOk="0">
                    <a:moveTo>
                      <a:pt x="2130" y="0"/>
                    </a:moveTo>
                    <a:cubicBezTo>
                      <a:pt x="2094" y="0"/>
                      <a:pt x="2058" y="36"/>
                      <a:pt x="2058" y="72"/>
                    </a:cubicBezTo>
                    <a:cubicBezTo>
                      <a:pt x="2058" y="108"/>
                      <a:pt x="2058" y="108"/>
                      <a:pt x="2094" y="153"/>
                    </a:cubicBezTo>
                    <a:lnTo>
                      <a:pt x="2094" y="3523"/>
                    </a:lnTo>
                    <a:lnTo>
                      <a:pt x="3029" y="4377"/>
                    </a:lnTo>
                    <a:lnTo>
                      <a:pt x="3029" y="7450"/>
                    </a:lnTo>
                    <a:lnTo>
                      <a:pt x="2166" y="8241"/>
                    </a:lnTo>
                    <a:lnTo>
                      <a:pt x="2166" y="6327"/>
                    </a:lnTo>
                    <a:cubicBezTo>
                      <a:pt x="2166" y="6327"/>
                      <a:pt x="2202" y="6291"/>
                      <a:pt x="2202" y="6255"/>
                    </a:cubicBezTo>
                    <a:cubicBezTo>
                      <a:pt x="2202" y="6219"/>
                      <a:pt x="2166" y="6174"/>
                      <a:pt x="2130" y="6174"/>
                    </a:cubicBezTo>
                    <a:cubicBezTo>
                      <a:pt x="2094" y="6174"/>
                      <a:pt x="2058" y="6219"/>
                      <a:pt x="2058" y="6255"/>
                    </a:cubicBezTo>
                    <a:cubicBezTo>
                      <a:pt x="2058" y="6291"/>
                      <a:pt x="2058" y="6327"/>
                      <a:pt x="2094" y="6327"/>
                    </a:cubicBezTo>
                    <a:lnTo>
                      <a:pt x="2094" y="11755"/>
                    </a:lnTo>
                    <a:lnTo>
                      <a:pt x="1609" y="11306"/>
                    </a:lnTo>
                    <a:lnTo>
                      <a:pt x="1609" y="2849"/>
                    </a:lnTo>
                    <a:cubicBezTo>
                      <a:pt x="1645" y="2849"/>
                      <a:pt x="1645" y="2804"/>
                      <a:pt x="1645" y="2768"/>
                    </a:cubicBezTo>
                    <a:cubicBezTo>
                      <a:pt x="1645" y="2732"/>
                      <a:pt x="1609" y="2696"/>
                      <a:pt x="1573" y="2696"/>
                    </a:cubicBezTo>
                    <a:cubicBezTo>
                      <a:pt x="1528" y="2696"/>
                      <a:pt x="1492" y="2732"/>
                      <a:pt x="1492" y="2768"/>
                    </a:cubicBezTo>
                    <a:cubicBezTo>
                      <a:pt x="1492" y="2804"/>
                      <a:pt x="1528" y="2849"/>
                      <a:pt x="1573" y="2849"/>
                    </a:cubicBezTo>
                    <a:lnTo>
                      <a:pt x="1573" y="11342"/>
                    </a:lnTo>
                    <a:lnTo>
                      <a:pt x="2094" y="11836"/>
                    </a:lnTo>
                    <a:lnTo>
                      <a:pt x="2094" y="13031"/>
                    </a:lnTo>
                    <a:lnTo>
                      <a:pt x="1007" y="12016"/>
                    </a:lnTo>
                    <a:lnTo>
                      <a:pt x="1007" y="8574"/>
                    </a:lnTo>
                    <a:lnTo>
                      <a:pt x="72" y="7747"/>
                    </a:lnTo>
                    <a:lnTo>
                      <a:pt x="72" y="4646"/>
                    </a:lnTo>
                    <a:lnTo>
                      <a:pt x="1007" y="3820"/>
                    </a:lnTo>
                    <a:lnTo>
                      <a:pt x="1007" y="413"/>
                    </a:lnTo>
                    <a:cubicBezTo>
                      <a:pt x="1043" y="413"/>
                      <a:pt x="1043" y="377"/>
                      <a:pt x="1043" y="377"/>
                    </a:cubicBezTo>
                    <a:cubicBezTo>
                      <a:pt x="1043" y="333"/>
                      <a:pt x="1007" y="297"/>
                      <a:pt x="971" y="297"/>
                    </a:cubicBezTo>
                    <a:cubicBezTo>
                      <a:pt x="935" y="297"/>
                      <a:pt x="899" y="333"/>
                      <a:pt x="899" y="377"/>
                    </a:cubicBezTo>
                    <a:cubicBezTo>
                      <a:pt x="899" y="377"/>
                      <a:pt x="899" y="413"/>
                      <a:pt x="935" y="413"/>
                    </a:cubicBezTo>
                    <a:lnTo>
                      <a:pt x="935" y="3784"/>
                    </a:lnTo>
                    <a:lnTo>
                      <a:pt x="0" y="4646"/>
                    </a:lnTo>
                    <a:lnTo>
                      <a:pt x="0" y="7747"/>
                    </a:lnTo>
                    <a:lnTo>
                      <a:pt x="935" y="8610"/>
                    </a:lnTo>
                    <a:lnTo>
                      <a:pt x="935" y="12061"/>
                    </a:lnTo>
                    <a:lnTo>
                      <a:pt x="2094" y="13103"/>
                    </a:lnTo>
                    <a:lnTo>
                      <a:pt x="2094" y="14568"/>
                    </a:lnTo>
                    <a:lnTo>
                      <a:pt x="2166" y="14568"/>
                    </a:lnTo>
                    <a:lnTo>
                      <a:pt x="2166" y="8313"/>
                    </a:lnTo>
                    <a:lnTo>
                      <a:pt x="3065" y="7450"/>
                    </a:lnTo>
                    <a:lnTo>
                      <a:pt x="3065" y="4341"/>
                    </a:lnTo>
                    <a:lnTo>
                      <a:pt x="2166" y="3478"/>
                    </a:lnTo>
                    <a:lnTo>
                      <a:pt x="2166" y="153"/>
                    </a:lnTo>
                    <a:cubicBezTo>
                      <a:pt x="2166" y="108"/>
                      <a:pt x="2202" y="108"/>
                      <a:pt x="2202" y="72"/>
                    </a:cubicBezTo>
                    <a:cubicBezTo>
                      <a:pt x="2202" y="36"/>
                      <a:pt x="2166" y="0"/>
                      <a:pt x="2130"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075392" y="3304664"/>
                <a:ext cx="278718" cy="1360708"/>
              </a:xfrm>
              <a:custGeom>
                <a:avLst/>
                <a:gdLst/>
                <a:ahLst/>
                <a:cxnLst/>
                <a:rect l="l" t="t" r="r" b="b"/>
                <a:pathLst>
                  <a:path w="2248" h="10975" extrusionOk="0">
                    <a:moveTo>
                      <a:pt x="1574" y="1"/>
                    </a:moveTo>
                    <a:cubicBezTo>
                      <a:pt x="1529" y="1"/>
                      <a:pt x="1493" y="1"/>
                      <a:pt x="1493" y="37"/>
                    </a:cubicBezTo>
                    <a:lnTo>
                      <a:pt x="1493" y="73"/>
                    </a:lnTo>
                    <a:lnTo>
                      <a:pt x="594" y="936"/>
                    </a:lnTo>
                    <a:lnTo>
                      <a:pt x="594" y="8350"/>
                    </a:lnTo>
                    <a:lnTo>
                      <a:pt x="73" y="7901"/>
                    </a:lnTo>
                    <a:lnTo>
                      <a:pt x="73" y="5133"/>
                    </a:lnTo>
                    <a:cubicBezTo>
                      <a:pt x="109" y="5133"/>
                      <a:pt x="145" y="5097"/>
                      <a:pt x="145" y="5052"/>
                    </a:cubicBezTo>
                    <a:cubicBezTo>
                      <a:pt x="145" y="5016"/>
                      <a:pt x="109" y="5016"/>
                      <a:pt x="73" y="5016"/>
                    </a:cubicBezTo>
                    <a:cubicBezTo>
                      <a:pt x="37" y="5016"/>
                      <a:pt x="1" y="5016"/>
                      <a:pt x="1" y="5052"/>
                    </a:cubicBezTo>
                    <a:cubicBezTo>
                      <a:pt x="1" y="5097"/>
                      <a:pt x="1" y="5133"/>
                      <a:pt x="37" y="5133"/>
                    </a:cubicBezTo>
                    <a:lnTo>
                      <a:pt x="37" y="7937"/>
                    </a:lnTo>
                    <a:lnTo>
                      <a:pt x="2167" y="9887"/>
                    </a:lnTo>
                    <a:lnTo>
                      <a:pt x="2167" y="10974"/>
                    </a:lnTo>
                    <a:lnTo>
                      <a:pt x="2203" y="10974"/>
                    </a:lnTo>
                    <a:lnTo>
                      <a:pt x="2203" y="7523"/>
                    </a:lnTo>
                    <a:cubicBezTo>
                      <a:pt x="2248" y="7487"/>
                      <a:pt x="2248" y="7487"/>
                      <a:pt x="2248" y="7451"/>
                    </a:cubicBezTo>
                    <a:cubicBezTo>
                      <a:pt x="2248" y="7415"/>
                      <a:pt x="2203" y="7379"/>
                      <a:pt x="2167" y="7379"/>
                    </a:cubicBezTo>
                    <a:cubicBezTo>
                      <a:pt x="2131" y="7379"/>
                      <a:pt x="2095" y="7415"/>
                      <a:pt x="2095" y="7451"/>
                    </a:cubicBezTo>
                    <a:cubicBezTo>
                      <a:pt x="2095" y="7487"/>
                      <a:pt x="2131" y="7487"/>
                      <a:pt x="2167" y="7523"/>
                    </a:cubicBezTo>
                    <a:lnTo>
                      <a:pt x="2167" y="9249"/>
                    </a:lnTo>
                    <a:lnTo>
                      <a:pt x="1044" y="8242"/>
                    </a:lnTo>
                    <a:lnTo>
                      <a:pt x="1044" y="1277"/>
                    </a:lnTo>
                    <a:cubicBezTo>
                      <a:pt x="1079" y="1277"/>
                      <a:pt x="1079" y="1232"/>
                      <a:pt x="1079" y="1232"/>
                    </a:cubicBezTo>
                    <a:cubicBezTo>
                      <a:pt x="1079" y="1196"/>
                      <a:pt x="1044" y="1160"/>
                      <a:pt x="1008" y="1160"/>
                    </a:cubicBezTo>
                    <a:cubicBezTo>
                      <a:pt x="972" y="1160"/>
                      <a:pt x="936" y="1196"/>
                      <a:pt x="936" y="1232"/>
                    </a:cubicBezTo>
                    <a:lnTo>
                      <a:pt x="972" y="1277"/>
                    </a:lnTo>
                    <a:lnTo>
                      <a:pt x="972" y="8242"/>
                    </a:lnTo>
                    <a:lnTo>
                      <a:pt x="2167" y="9321"/>
                    </a:lnTo>
                    <a:lnTo>
                      <a:pt x="2167" y="9815"/>
                    </a:lnTo>
                    <a:lnTo>
                      <a:pt x="630" y="8422"/>
                    </a:lnTo>
                    <a:lnTo>
                      <a:pt x="630" y="936"/>
                    </a:lnTo>
                    <a:lnTo>
                      <a:pt x="1529" y="109"/>
                    </a:lnTo>
                    <a:lnTo>
                      <a:pt x="1574" y="109"/>
                    </a:lnTo>
                    <a:cubicBezTo>
                      <a:pt x="1610" y="109"/>
                      <a:pt x="1646" y="109"/>
                      <a:pt x="1646" y="37"/>
                    </a:cubicBezTo>
                    <a:cubicBezTo>
                      <a:pt x="1646" y="1"/>
                      <a:pt x="1610" y="1"/>
                      <a:pt x="157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95274" y="3930900"/>
                <a:ext cx="19094" cy="734472"/>
              </a:xfrm>
              <a:custGeom>
                <a:avLst/>
                <a:gdLst/>
                <a:ahLst/>
                <a:cxnLst/>
                <a:rect l="l" t="t" r="r" b="b"/>
                <a:pathLst>
                  <a:path w="154" h="5924" extrusionOk="0">
                    <a:moveTo>
                      <a:pt x="72" y="1"/>
                    </a:moveTo>
                    <a:cubicBezTo>
                      <a:pt x="36" y="1"/>
                      <a:pt x="0" y="46"/>
                      <a:pt x="0" y="82"/>
                    </a:cubicBezTo>
                    <a:cubicBezTo>
                      <a:pt x="0" y="118"/>
                      <a:pt x="0" y="153"/>
                      <a:pt x="36" y="153"/>
                    </a:cubicBezTo>
                    <a:lnTo>
                      <a:pt x="36" y="5923"/>
                    </a:lnTo>
                    <a:lnTo>
                      <a:pt x="72" y="5923"/>
                    </a:lnTo>
                    <a:lnTo>
                      <a:pt x="72" y="153"/>
                    </a:lnTo>
                    <a:cubicBezTo>
                      <a:pt x="117" y="153"/>
                      <a:pt x="153" y="118"/>
                      <a:pt x="153" y="82"/>
                    </a:cubicBezTo>
                    <a:cubicBezTo>
                      <a:pt x="153" y="46"/>
                      <a:pt x="117"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2412570" y="4543745"/>
                <a:ext cx="17978" cy="121627"/>
              </a:xfrm>
              <a:custGeom>
                <a:avLst/>
                <a:gdLst/>
                <a:ahLst/>
                <a:cxnLst/>
                <a:rect l="l" t="t" r="r" b="b"/>
                <a:pathLst>
                  <a:path w="145" h="981" extrusionOk="0">
                    <a:moveTo>
                      <a:pt x="73" y="1"/>
                    </a:moveTo>
                    <a:cubicBezTo>
                      <a:pt x="37" y="1"/>
                      <a:pt x="1" y="46"/>
                      <a:pt x="1" y="82"/>
                    </a:cubicBezTo>
                    <a:cubicBezTo>
                      <a:pt x="1" y="117"/>
                      <a:pt x="37" y="153"/>
                      <a:pt x="37" y="153"/>
                    </a:cubicBezTo>
                    <a:lnTo>
                      <a:pt x="37" y="980"/>
                    </a:lnTo>
                    <a:lnTo>
                      <a:pt x="109" y="980"/>
                    </a:lnTo>
                    <a:lnTo>
                      <a:pt x="109" y="153"/>
                    </a:lnTo>
                    <a:cubicBezTo>
                      <a:pt x="145" y="153"/>
                      <a:pt x="145" y="117"/>
                      <a:pt x="145" y="82"/>
                    </a:cubicBezTo>
                    <a:cubicBezTo>
                      <a:pt x="145" y="46"/>
                      <a:pt x="109" y="1"/>
                      <a:pt x="73"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2245439" y="3276892"/>
                <a:ext cx="116050" cy="1388480"/>
              </a:xfrm>
              <a:custGeom>
                <a:avLst/>
                <a:gdLst/>
                <a:ahLst/>
                <a:cxnLst/>
                <a:rect l="l" t="t" r="r" b="b"/>
                <a:pathLst>
                  <a:path w="936" h="11199" extrusionOk="0">
                    <a:moveTo>
                      <a:pt x="854" y="0"/>
                    </a:moveTo>
                    <a:cubicBezTo>
                      <a:pt x="818" y="0"/>
                      <a:pt x="783" y="36"/>
                      <a:pt x="783" y="72"/>
                    </a:cubicBezTo>
                    <a:lnTo>
                      <a:pt x="783" y="108"/>
                    </a:lnTo>
                    <a:lnTo>
                      <a:pt x="1" y="827"/>
                    </a:lnTo>
                    <a:lnTo>
                      <a:pt x="1" y="1348"/>
                    </a:lnTo>
                    <a:lnTo>
                      <a:pt x="854" y="2130"/>
                    </a:lnTo>
                    <a:lnTo>
                      <a:pt x="854" y="11198"/>
                    </a:lnTo>
                    <a:lnTo>
                      <a:pt x="899" y="11198"/>
                    </a:lnTo>
                    <a:lnTo>
                      <a:pt x="899" y="2094"/>
                    </a:lnTo>
                    <a:lnTo>
                      <a:pt x="73" y="1312"/>
                    </a:lnTo>
                    <a:lnTo>
                      <a:pt x="73" y="863"/>
                    </a:lnTo>
                    <a:lnTo>
                      <a:pt x="854" y="153"/>
                    </a:lnTo>
                    <a:cubicBezTo>
                      <a:pt x="899" y="153"/>
                      <a:pt x="935" y="108"/>
                      <a:pt x="935" y="72"/>
                    </a:cubicBezTo>
                    <a:cubicBezTo>
                      <a:pt x="935" y="36"/>
                      <a:pt x="899" y="0"/>
                      <a:pt x="854"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2156293" y="3444021"/>
                <a:ext cx="130556" cy="1221352"/>
              </a:xfrm>
              <a:custGeom>
                <a:avLst/>
                <a:gdLst/>
                <a:ahLst/>
                <a:cxnLst/>
                <a:rect l="l" t="t" r="r" b="b"/>
                <a:pathLst>
                  <a:path w="1053" h="9851" extrusionOk="0">
                    <a:moveTo>
                      <a:pt x="82" y="0"/>
                    </a:moveTo>
                    <a:cubicBezTo>
                      <a:pt x="46" y="0"/>
                      <a:pt x="1" y="36"/>
                      <a:pt x="1" y="72"/>
                    </a:cubicBezTo>
                    <a:cubicBezTo>
                      <a:pt x="1" y="108"/>
                      <a:pt x="46" y="153"/>
                      <a:pt x="82" y="153"/>
                    </a:cubicBezTo>
                    <a:lnTo>
                      <a:pt x="117" y="153"/>
                    </a:lnTo>
                    <a:lnTo>
                      <a:pt x="1016" y="935"/>
                    </a:lnTo>
                    <a:lnTo>
                      <a:pt x="1016" y="9850"/>
                    </a:lnTo>
                    <a:lnTo>
                      <a:pt x="1052" y="9850"/>
                    </a:lnTo>
                    <a:lnTo>
                      <a:pt x="1052" y="935"/>
                    </a:lnTo>
                    <a:lnTo>
                      <a:pt x="153" y="108"/>
                    </a:lnTo>
                    <a:lnTo>
                      <a:pt x="153" y="72"/>
                    </a:lnTo>
                    <a:cubicBezTo>
                      <a:pt x="153" y="36"/>
                      <a:pt x="117"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3786572"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106204" y="2728642"/>
                <a:ext cx="133780" cy="1936731"/>
              </a:xfrm>
              <a:custGeom>
                <a:avLst/>
                <a:gdLst/>
                <a:ahLst/>
                <a:cxnLst/>
                <a:rect l="l" t="t" r="r" b="b"/>
                <a:pathLst>
                  <a:path w="1079" h="15621" extrusionOk="0">
                    <a:moveTo>
                      <a:pt x="1007" y="1"/>
                    </a:moveTo>
                    <a:cubicBezTo>
                      <a:pt x="971" y="1"/>
                      <a:pt x="935" y="36"/>
                      <a:pt x="935" y="81"/>
                    </a:cubicBezTo>
                    <a:cubicBezTo>
                      <a:pt x="935" y="117"/>
                      <a:pt x="971" y="117"/>
                      <a:pt x="971" y="153"/>
                    </a:cubicBezTo>
                    <a:lnTo>
                      <a:pt x="971" y="3523"/>
                    </a:lnTo>
                    <a:lnTo>
                      <a:pt x="72" y="4350"/>
                    </a:lnTo>
                    <a:lnTo>
                      <a:pt x="72" y="12133"/>
                    </a:lnTo>
                    <a:lnTo>
                      <a:pt x="971" y="12996"/>
                    </a:lnTo>
                    <a:lnTo>
                      <a:pt x="971" y="15090"/>
                    </a:lnTo>
                    <a:lnTo>
                      <a:pt x="108" y="14308"/>
                    </a:lnTo>
                    <a:lnTo>
                      <a:pt x="108" y="13032"/>
                    </a:lnTo>
                    <a:cubicBezTo>
                      <a:pt x="144" y="13032"/>
                      <a:pt x="144" y="12996"/>
                      <a:pt x="144" y="12960"/>
                    </a:cubicBezTo>
                    <a:cubicBezTo>
                      <a:pt x="144" y="12924"/>
                      <a:pt x="144" y="12888"/>
                      <a:pt x="72" y="12888"/>
                    </a:cubicBezTo>
                    <a:cubicBezTo>
                      <a:pt x="36" y="12888"/>
                      <a:pt x="0" y="12924"/>
                      <a:pt x="0" y="12960"/>
                    </a:cubicBezTo>
                    <a:cubicBezTo>
                      <a:pt x="0" y="12996"/>
                      <a:pt x="36" y="13032"/>
                      <a:pt x="72" y="13032"/>
                    </a:cubicBezTo>
                    <a:lnTo>
                      <a:pt x="72" y="14308"/>
                    </a:lnTo>
                    <a:lnTo>
                      <a:pt x="971" y="15171"/>
                    </a:lnTo>
                    <a:lnTo>
                      <a:pt x="971" y="15620"/>
                    </a:lnTo>
                    <a:lnTo>
                      <a:pt x="1043" y="15620"/>
                    </a:lnTo>
                    <a:lnTo>
                      <a:pt x="1043" y="12996"/>
                    </a:lnTo>
                    <a:lnTo>
                      <a:pt x="108" y="12133"/>
                    </a:lnTo>
                    <a:lnTo>
                      <a:pt x="108" y="4386"/>
                    </a:lnTo>
                    <a:lnTo>
                      <a:pt x="1043" y="3523"/>
                    </a:lnTo>
                    <a:lnTo>
                      <a:pt x="1043" y="153"/>
                    </a:lnTo>
                    <a:cubicBezTo>
                      <a:pt x="1079" y="117"/>
                      <a:pt x="1079" y="117"/>
                      <a:pt x="1079" y="81"/>
                    </a:cubicBezTo>
                    <a:cubicBezTo>
                      <a:pt x="1079" y="36"/>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4260071"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496262"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3214877"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1399737" y="3304664"/>
                <a:ext cx="274255" cy="1360708"/>
              </a:xfrm>
              <a:custGeom>
                <a:avLst/>
                <a:gdLst/>
                <a:ahLst/>
                <a:cxnLst/>
                <a:rect l="l" t="t" r="r" b="b"/>
                <a:pathLst>
                  <a:path w="2212" h="10975" extrusionOk="0">
                    <a:moveTo>
                      <a:pt x="81" y="1"/>
                    </a:moveTo>
                    <a:cubicBezTo>
                      <a:pt x="36" y="1"/>
                      <a:pt x="0" y="37"/>
                      <a:pt x="0" y="73"/>
                    </a:cubicBezTo>
                    <a:cubicBezTo>
                      <a:pt x="0" y="109"/>
                      <a:pt x="36" y="154"/>
                      <a:pt x="81" y="154"/>
                    </a:cubicBezTo>
                    <a:lnTo>
                      <a:pt x="81" y="1457"/>
                    </a:lnTo>
                    <a:lnTo>
                      <a:pt x="1016" y="2320"/>
                    </a:lnTo>
                    <a:lnTo>
                      <a:pt x="1016" y="9923"/>
                    </a:lnTo>
                    <a:lnTo>
                      <a:pt x="2139" y="10974"/>
                    </a:lnTo>
                    <a:lnTo>
                      <a:pt x="2211" y="10974"/>
                    </a:lnTo>
                    <a:lnTo>
                      <a:pt x="1052" y="9923"/>
                    </a:lnTo>
                    <a:lnTo>
                      <a:pt x="1052" y="2320"/>
                    </a:lnTo>
                    <a:lnTo>
                      <a:pt x="153" y="1457"/>
                    </a:lnTo>
                    <a:lnTo>
                      <a:pt x="153" y="154"/>
                    </a:lnTo>
                    <a:lnTo>
                      <a:pt x="153" y="73"/>
                    </a:lnTo>
                    <a:cubicBezTo>
                      <a:pt x="153" y="37"/>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4101866"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4046197"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2788121"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1348407" y="2812206"/>
                <a:ext cx="269791" cy="1853166"/>
              </a:xfrm>
              <a:custGeom>
                <a:avLst/>
                <a:gdLst/>
                <a:ahLst/>
                <a:cxnLst/>
                <a:rect l="l" t="t" r="r" b="b"/>
                <a:pathLst>
                  <a:path w="2176" h="14947" extrusionOk="0">
                    <a:moveTo>
                      <a:pt x="82" y="1"/>
                    </a:moveTo>
                    <a:cubicBezTo>
                      <a:pt x="46" y="1"/>
                      <a:pt x="1" y="37"/>
                      <a:pt x="1" y="81"/>
                    </a:cubicBezTo>
                    <a:cubicBezTo>
                      <a:pt x="1" y="117"/>
                      <a:pt x="1" y="153"/>
                      <a:pt x="46" y="153"/>
                    </a:cubicBezTo>
                    <a:lnTo>
                      <a:pt x="46" y="5653"/>
                    </a:lnTo>
                    <a:lnTo>
                      <a:pt x="980" y="6480"/>
                    </a:lnTo>
                    <a:lnTo>
                      <a:pt x="980" y="13895"/>
                    </a:lnTo>
                    <a:lnTo>
                      <a:pt x="2104" y="14946"/>
                    </a:lnTo>
                    <a:lnTo>
                      <a:pt x="2176" y="14946"/>
                    </a:lnTo>
                    <a:lnTo>
                      <a:pt x="1052" y="13859"/>
                    </a:lnTo>
                    <a:lnTo>
                      <a:pt x="1052" y="6480"/>
                    </a:lnTo>
                    <a:lnTo>
                      <a:pt x="118" y="5618"/>
                    </a:lnTo>
                    <a:lnTo>
                      <a:pt x="118" y="153"/>
                    </a:lnTo>
                    <a:cubicBezTo>
                      <a:pt x="154" y="153"/>
                      <a:pt x="154" y="117"/>
                      <a:pt x="154" y="81"/>
                    </a:cubicBezTo>
                    <a:cubicBezTo>
                      <a:pt x="154" y="37"/>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4617768"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5323862" y="3444021"/>
                <a:ext cx="134896" cy="1221352"/>
              </a:xfrm>
              <a:custGeom>
                <a:avLst/>
                <a:gdLst/>
                <a:ahLst/>
                <a:cxnLst/>
                <a:rect l="l" t="t" r="r" b="b"/>
                <a:pathLst>
                  <a:path w="1088" h="9851" extrusionOk="0">
                    <a:moveTo>
                      <a:pt x="1007" y="0"/>
                    </a:moveTo>
                    <a:cubicBezTo>
                      <a:pt x="935" y="0"/>
                      <a:pt x="899" y="36"/>
                      <a:pt x="899" y="72"/>
                    </a:cubicBezTo>
                    <a:lnTo>
                      <a:pt x="935" y="108"/>
                    </a:lnTo>
                    <a:lnTo>
                      <a:pt x="0" y="935"/>
                    </a:lnTo>
                    <a:lnTo>
                      <a:pt x="0" y="9850"/>
                    </a:lnTo>
                    <a:lnTo>
                      <a:pt x="72" y="9850"/>
                    </a:lnTo>
                    <a:lnTo>
                      <a:pt x="72" y="935"/>
                    </a:lnTo>
                    <a:lnTo>
                      <a:pt x="971" y="153"/>
                    </a:lnTo>
                    <a:lnTo>
                      <a:pt x="1007" y="153"/>
                    </a:lnTo>
                    <a:cubicBezTo>
                      <a:pt x="1043" y="153"/>
                      <a:pt x="1088" y="108"/>
                      <a:pt x="1088" y="72"/>
                    </a:cubicBezTo>
                    <a:cubicBezTo>
                      <a:pt x="1088" y="36"/>
                      <a:pt x="1043" y="0"/>
                      <a:pt x="1007"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8"/>
              <p:cNvSpPr/>
              <p:nvPr/>
            </p:nvSpPr>
            <p:spPr>
              <a:xfrm>
                <a:off x="5002865" y="3230027"/>
                <a:ext cx="135020" cy="1435345"/>
              </a:xfrm>
              <a:custGeom>
                <a:avLst/>
                <a:gdLst/>
                <a:ahLst/>
                <a:cxnLst/>
                <a:rect l="l" t="t" r="r" b="b"/>
                <a:pathLst>
                  <a:path w="1089" h="11577" extrusionOk="0">
                    <a:moveTo>
                      <a:pt x="1016" y="1"/>
                    </a:moveTo>
                    <a:cubicBezTo>
                      <a:pt x="980" y="1"/>
                      <a:pt x="935" y="37"/>
                      <a:pt x="935" y="82"/>
                    </a:cubicBezTo>
                    <a:cubicBezTo>
                      <a:pt x="935" y="118"/>
                      <a:pt x="935" y="154"/>
                      <a:pt x="980" y="154"/>
                    </a:cubicBezTo>
                    <a:lnTo>
                      <a:pt x="980" y="5878"/>
                    </a:lnTo>
                    <a:lnTo>
                      <a:pt x="1" y="6777"/>
                    </a:lnTo>
                    <a:lnTo>
                      <a:pt x="1" y="11576"/>
                    </a:lnTo>
                    <a:lnTo>
                      <a:pt x="82" y="11576"/>
                    </a:lnTo>
                    <a:lnTo>
                      <a:pt x="82" y="6822"/>
                    </a:lnTo>
                    <a:lnTo>
                      <a:pt x="1052" y="5923"/>
                    </a:lnTo>
                    <a:lnTo>
                      <a:pt x="1052" y="154"/>
                    </a:lnTo>
                    <a:cubicBezTo>
                      <a:pt x="1088" y="154"/>
                      <a:pt x="1088" y="118"/>
                      <a:pt x="1088" y="82"/>
                    </a:cubicBezTo>
                    <a:cubicBezTo>
                      <a:pt x="1088" y="37"/>
                      <a:pt x="1052" y="1"/>
                      <a:pt x="1016"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8"/>
              <p:cNvSpPr/>
              <p:nvPr/>
            </p:nvSpPr>
            <p:spPr>
              <a:xfrm>
                <a:off x="5114328" y="4391123"/>
                <a:ext cx="111586" cy="274249"/>
              </a:xfrm>
              <a:custGeom>
                <a:avLst/>
                <a:gdLst/>
                <a:ahLst/>
                <a:cxnLst/>
                <a:rect l="l" t="t" r="r" b="b"/>
                <a:pathLst>
                  <a:path w="900" h="2212" extrusionOk="0">
                    <a:moveTo>
                      <a:pt x="81" y="0"/>
                    </a:moveTo>
                    <a:cubicBezTo>
                      <a:pt x="36" y="0"/>
                      <a:pt x="0" y="36"/>
                      <a:pt x="0" y="72"/>
                    </a:cubicBezTo>
                    <a:cubicBezTo>
                      <a:pt x="0" y="108"/>
                      <a:pt x="36" y="153"/>
                      <a:pt x="81" y="153"/>
                    </a:cubicBezTo>
                    <a:lnTo>
                      <a:pt x="81" y="1537"/>
                    </a:lnTo>
                    <a:lnTo>
                      <a:pt x="791" y="2211"/>
                    </a:lnTo>
                    <a:lnTo>
                      <a:pt x="899" y="2211"/>
                    </a:lnTo>
                    <a:lnTo>
                      <a:pt x="153" y="1501"/>
                    </a:lnTo>
                    <a:lnTo>
                      <a:pt x="153" y="108"/>
                    </a:lnTo>
                    <a:lnTo>
                      <a:pt x="153" y="72"/>
                    </a:lnTo>
                    <a:cubicBezTo>
                      <a:pt x="153" y="36"/>
                      <a:pt x="153"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8"/>
              <p:cNvSpPr/>
              <p:nvPr/>
            </p:nvSpPr>
            <p:spPr>
              <a:xfrm>
                <a:off x="5648083" y="4219531"/>
                <a:ext cx="19094" cy="445841"/>
              </a:xfrm>
              <a:custGeom>
                <a:avLst/>
                <a:gdLst/>
                <a:ahLst/>
                <a:cxnLst/>
                <a:rect l="l" t="t" r="r" b="b"/>
                <a:pathLst>
                  <a:path w="154" h="3596" extrusionOk="0">
                    <a:moveTo>
                      <a:pt x="81" y="0"/>
                    </a:moveTo>
                    <a:cubicBezTo>
                      <a:pt x="45" y="0"/>
                      <a:pt x="0" y="36"/>
                      <a:pt x="0" y="72"/>
                    </a:cubicBezTo>
                    <a:cubicBezTo>
                      <a:pt x="0" y="108"/>
                      <a:pt x="0" y="108"/>
                      <a:pt x="45" y="144"/>
                    </a:cubicBezTo>
                    <a:lnTo>
                      <a:pt x="45" y="3595"/>
                    </a:lnTo>
                    <a:lnTo>
                      <a:pt x="117" y="3595"/>
                    </a:lnTo>
                    <a:lnTo>
                      <a:pt x="117" y="144"/>
                    </a:lnTo>
                    <a:cubicBezTo>
                      <a:pt x="117" y="108"/>
                      <a:pt x="153" y="108"/>
                      <a:pt x="153" y="72"/>
                    </a:cubicBezTo>
                    <a:cubicBezTo>
                      <a:pt x="153" y="36"/>
                      <a:pt x="117" y="0"/>
                      <a:pt x="8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8"/>
              <p:cNvSpPr/>
              <p:nvPr/>
            </p:nvSpPr>
            <p:spPr>
              <a:xfrm>
                <a:off x="5992389" y="2812206"/>
                <a:ext cx="274255" cy="1853166"/>
              </a:xfrm>
              <a:custGeom>
                <a:avLst/>
                <a:gdLst/>
                <a:ahLst/>
                <a:cxnLst/>
                <a:rect l="l" t="t" r="r" b="b"/>
                <a:pathLst>
                  <a:path w="2212" h="14947" extrusionOk="0">
                    <a:moveTo>
                      <a:pt x="2130" y="1"/>
                    </a:moveTo>
                    <a:cubicBezTo>
                      <a:pt x="2058" y="1"/>
                      <a:pt x="2023" y="37"/>
                      <a:pt x="2023" y="81"/>
                    </a:cubicBezTo>
                    <a:cubicBezTo>
                      <a:pt x="2023" y="117"/>
                      <a:pt x="2058" y="153"/>
                      <a:pt x="2094" y="153"/>
                    </a:cubicBezTo>
                    <a:lnTo>
                      <a:pt x="2094" y="5618"/>
                    </a:lnTo>
                    <a:lnTo>
                      <a:pt x="1160" y="6480"/>
                    </a:lnTo>
                    <a:lnTo>
                      <a:pt x="1160" y="13859"/>
                    </a:lnTo>
                    <a:lnTo>
                      <a:pt x="0" y="14946"/>
                    </a:lnTo>
                    <a:lnTo>
                      <a:pt x="72" y="14946"/>
                    </a:lnTo>
                    <a:lnTo>
                      <a:pt x="1232" y="13895"/>
                    </a:lnTo>
                    <a:lnTo>
                      <a:pt x="1232" y="6480"/>
                    </a:lnTo>
                    <a:lnTo>
                      <a:pt x="2130" y="5653"/>
                    </a:lnTo>
                    <a:lnTo>
                      <a:pt x="2130" y="153"/>
                    </a:lnTo>
                    <a:cubicBezTo>
                      <a:pt x="2166" y="153"/>
                      <a:pt x="2211" y="117"/>
                      <a:pt x="2211" y="81"/>
                    </a:cubicBezTo>
                    <a:cubicBezTo>
                      <a:pt x="2211" y="37"/>
                      <a:pt x="2166" y="1"/>
                      <a:pt x="213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8"/>
              <p:cNvSpPr/>
              <p:nvPr/>
            </p:nvSpPr>
            <p:spPr>
              <a:xfrm>
                <a:off x="5653662" y="2859071"/>
                <a:ext cx="380014" cy="1806301"/>
              </a:xfrm>
              <a:custGeom>
                <a:avLst/>
                <a:gdLst/>
                <a:ahLst/>
                <a:cxnLst/>
                <a:rect l="l" t="t" r="r" b="b"/>
                <a:pathLst>
                  <a:path w="3065" h="14569" extrusionOk="0">
                    <a:moveTo>
                      <a:pt x="971" y="0"/>
                    </a:moveTo>
                    <a:cubicBezTo>
                      <a:pt x="935" y="0"/>
                      <a:pt x="899" y="36"/>
                      <a:pt x="899" y="72"/>
                    </a:cubicBezTo>
                    <a:cubicBezTo>
                      <a:pt x="899" y="108"/>
                      <a:pt x="899" y="108"/>
                      <a:pt x="935" y="153"/>
                    </a:cubicBezTo>
                    <a:lnTo>
                      <a:pt x="935" y="3478"/>
                    </a:lnTo>
                    <a:lnTo>
                      <a:pt x="0" y="4341"/>
                    </a:lnTo>
                    <a:lnTo>
                      <a:pt x="0" y="7450"/>
                    </a:lnTo>
                    <a:lnTo>
                      <a:pt x="935" y="8313"/>
                    </a:lnTo>
                    <a:lnTo>
                      <a:pt x="935" y="14568"/>
                    </a:lnTo>
                    <a:lnTo>
                      <a:pt x="971" y="14568"/>
                    </a:lnTo>
                    <a:lnTo>
                      <a:pt x="971" y="13103"/>
                    </a:lnTo>
                    <a:lnTo>
                      <a:pt x="2130" y="12061"/>
                    </a:lnTo>
                    <a:lnTo>
                      <a:pt x="2130" y="8610"/>
                    </a:lnTo>
                    <a:lnTo>
                      <a:pt x="3065" y="7747"/>
                    </a:lnTo>
                    <a:lnTo>
                      <a:pt x="3065" y="4646"/>
                    </a:lnTo>
                    <a:lnTo>
                      <a:pt x="2130" y="3784"/>
                    </a:lnTo>
                    <a:lnTo>
                      <a:pt x="2130" y="413"/>
                    </a:lnTo>
                    <a:cubicBezTo>
                      <a:pt x="2166" y="413"/>
                      <a:pt x="2202" y="377"/>
                      <a:pt x="2202" y="377"/>
                    </a:cubicBezTo>
                    <a:cubicBezTo>
                      <a:pt x="2202" y="333"/>
                      <a:pt x="2166" y="297"/>
                      <a:pt x="2130" y="297"/>
                    </a:cubicBezTo>
                    <a:cubicBezTo>
                      <a:pt x="2058" y="297"/>
                      <a:pt x="2022" y="333"/>
                      <a:pt x="2022" y="377"/>
                    </a:cubicBezTo>
                    <a:cubicBezTo>
                      <a:pt x="2022" y="377"/>
                      <a:pt x="2058" y="413"/>
                      <a:pt x="2094" y="413"/>
                    </a:cubicBezTo>
                    <a:lnTo>
                      <a:pt x="2094" y="3820"/>
                    </a:lnTo>
                    <a:lnTo>
                      <a:pt x="3029" y="4646"/>
                    </a:lnTo>
                    <a:lnTo>
                      <a:pt x="3029" y="7747"/>
                    </a:lnTo>
                    <a:lnTo>
                      <a:pt x="2094" y="8574"/>
                    </a:lnTo>
                    <a:lnTo>
                      <a:pt x="2094" y="12016"/>
                    </a:lnTo>
                    <a:lnTo>
                      <a:pt x="971" y="13031"/>
                    </a:lnTo>
                    <a:lnTo>
                      <a:pt x="971" y="11836"/>
                    </a:lnTo>
                    <a:lnTo>
                      <a:pt x="1528" y="11342"/>
                    </a:lnTo>
                    <a:lnTo>
                      <a:pt x="1528" y="2849"/>
                    </a:lnTo>
                    <a:cubicBezTo>
                      <a:pt x="1573" y="2849"/>
                      <a:pt x="1573" y="2804"/>
                      <a:pt x="1573" y="2768"/>
                    </a:cubicBezTo>
                    <a:cubicBezTo>
                      <a:pt x="1573" y="2732"/>
                      <a:pt x="1573" y="2696"/>
                      <a:pt x="1492" y="2696"/>
                    </a:cubicBezTo>
                    <a:cubicBezTo>
                      <a:pt x="1456" y="2696"/>
                      <a:pt x="1420" y="2732"/>
                      <a:pt x="1420" y="2768"/>
                    </a:cubicBezTo>
                    <a:cubicBezTo>
                      <a:pt x="1420" y="2804"/>
                      <a:pt x="1456" y="2849"/>
                      <a:pt x="1492" y="2849"/>
                    </a:cubicBezTo>
                    <a:lnTo>
                      <a:pt x="1492" y="11306"/>
                    </a:lnTo>
                    <a:lnTo>
                      <a:pt x="971" y="11755"/>
                    </a:lnTo>
                    <a:lnTo>
                      <a:pt x="971" y="6327"/>
                    </a:lnTo>
                    <a:cubicBezTo>
                      <a:pt x="1007" y="6327"/>
                      <a:pt x="1043" y="6291"/>
                      <a:pt x="1043" y="6255"/>
                    </a:cubicBezTo>
                    <a:cubicBezTo>
                      <a:pt x="1043" y="6219"/>
                      <a:pt x="1007" y="6174"/>
                      <a:pt x="971" y="6174"/>
                    </a:cubicBezTo>
                    <a:cubicBezTo>
                      <a:pt x="935" y="6174"/>
                      <a:pt x="899" y="6219"/>
                      <a:pt x="899" y="6255"/>
                    </a:cubicBezTo>
                    <a:cubicBezTo>
                      <a:pt x="899" y="6291"/>
                      <a:pt x="899" y="6327"/>
                      <a:pt x="935" y="6327"/>
                    </a:cubicBezTo>
                    <a:lnTo>
                      <a:pt x="935" y="8241"/>
                    </a:lnTo>
                    <a:lnTo>
                      <a:pt x="72" y="7450"/>
                    </a:lnTo>
                    <a:lnTo>
                      <a:pt x="72" y="4377"/>
                    </a:lnTo>
                    <a:lnTo>
                      <a:pt x="971" y="3523"/>
                    </a:lnTo>
                    <a:lnTo>
                      <a:pt x="971" y="153"/>
                    </a:lnTo>
                    <a:cubicBezTo>
                      <a:pt x="1007" y="108"/>
                      <a:pt x="1043" y="108"/>
                      <a:pt x="1043" y="72"/>
                    </a:cubicBezTo>
                    <a:cubicBezTo>
                      <a:pt x="1043" y="36"/>
                      <a:pt x="1007" y="0"/>
                      <a:pt x="971"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8"/>
              <p:cNvSpPr/>
              <p:nvPr/>
            </p:nvSpPr>
            <p:spPr>
              <a:xfrm>
                <a:off x="5480951" y="3949869"/>
                <a:ext cx="186225" cy="715503"/>
              </a:xfrm>
              <a:custGeom>
                <a:avLst/>
                <a:gdLst/>
                <a:ahLst/>
                <a:cxnLst/>
                <a:rect l="l" t="t" r="r" b="b"/>
                <a:pathLst>
                  <a:path w="1502" h="5771" extrusionOk="0">
                    <a:moveTo>
                      <a:pt x="1429" y="0"/>
                    </a:moveTo>
                    <a:cubicBezTo>
                      <a:pt x="1393" y="0"/>
                      <a:pt x="1348" y="36"/>
                      <a:pt x="1348" y="72"/>
                    </a:cubicBezTo>
                    <a:cubicBezTo>
                      <a:pt x="1348" y="117"/>
                      <a:pt x="1348" y="117"/>
                      <a:pt x="1393" y="117"/>
                    </a:cubicBezTo>
                    <a:lnTo>
                      <a:pt x="1393" y="710"/>
                    </a:lnTo>
                    <a:lnTo>
                      <a:pt x="944" y="1124"/>
                    </a:lnTo>
                    <a:lnTo>
                      <a:pt x="944" y="4872"/>
                    </a:lnTo>
                    <a:lnTo>
                      <a:pt x="0" y="5689"/>
                    </a:lnTo>
                    <a:lnTo>
                      <a:pt x="0" y="5770"/>
                    </a:lnTo>
                    <a:lnTo>
                      <a:pt x="81" y="5770"/>
                    </a:lnTo>
                    <a:lnTo>
                      <a:pt x="81" y="5734"/>
                    </a:lnTo>
                    <a:lnTo>
                      <a:pt x="1016" y="4872"/>
                    </a:lnTo>
                    <a:lnTo>
                      <a:pt x="1016" y="1124"/>
                    </a:lnTo>
                    <a:lnTo>
                      <a:pt x="1465" y="710"/>
                    </a:lnTo>
                    <a:lnTo>
                      <a:pt x="1465" y="117"/>
                    </a:lnTo>
                    <a:cubicBezTo>
                      <a:pt x="1465" y="117"/>
                      <a:pt x="1501" y="117"/>
                      <a:pt x="1501" y="72"/>
                    </a:cubicBezTo>
                    <a:cubicBezTo>
                      <a:pt x="1501" y="36"/>
                      <a:pt x="1465" y="0"/>
                      <a:pt x="1429"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8"/>
              <p:cNvSpPr/>
              <p:nvPr/>
            </p:nvSpPr>
            <p:spPr>
              <a:xfrm>
                <a:off x="5430737" y="3248996"/>
                <a:ext cx="129440" cy="1416376"/>
              </a:xfrm>
              <a:custGeom>
                <a:avLst/>
                <a:gdLst/>
                <a:ahLst/>
                <a:cxnLst/>
                <a:rect l="l" t="t" r="r" b="b"/>
                <a:pathLst>
                  <a:path w="1044" h="11424" extrusionOk="0">
                    <a:moveTo>
                      <a:pt x="971" y="1"/>
                    </a:moveTo>
                    <a:cubicBezTo>
                      <a:pt x="900" y="1"/>
                      <a:pt x="855" y="36"/>
                      <a:pt x="855" y="72"/>
                    </a:cubicBezTo>
                    <a:cubicBezTo>
                      <a:pt x="855" y="108"/>
                      <a:pt x="900" y="153"/>
                      <a:pt x="936" y="153"/>
                    </a:cubicBezTo>
                    <a:lnTo>
                      <a:pt x="936" y="10300"/>
                    </a:lnTo>
                    <a:lnTo>
                      <a:pt x="1" y="11163"/>
                    </a:lnTo>
                    <a:lnTo>
                      <a:pt x="1" y="11423"/>
                    </a:lnTo>
                    <a:lnTo>
                      <a:pt x="73" y="11423"/>
                    </a:lnTo>
                    <a:lnTo>
                      <a:pt x="73" y="11163"/>
                    </a:lnTo>
                    <a:lnTo>
                      <a:pt x="971" y="10336"/>
                    </a:lnTo>
                    <a:lnTo>
                      <a:pt x="971" y="153"/>
                    </a:lnTo>
                    <a:cubicBezTo>
                      <a:pt x="1007" y="153"/>
                      <a:pt x="1043" y="108"/>
                      <a:pt x="1043" y="72"/>
                    </a:cubicBezTo>
                    <a:cubicBezTo>
                      <a:pt x="1043" y="36"/>
                      <a:pt x="1007"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8"/>
              <p:cNvSpPr/>
              <p:nvPr/>
            </p:nvSpPr>
            <p:spPr>
              <a:xfrm>
                <a:off x="5703752" y="4391123"/>
                <a:ext cx="19094" cy="274249"/>
              </a:xfrm>
              <a:custGeom>
                <a:avLst/>
                <a:gdLst/>
                <a:ahLst/>
                <a:cxnLst/>
                <a:rect l="l" t="t" r="r" b="b"/>
                <a:pathLst>
                  <a:path w="154" h="2212" extrusionOk="0">
                    <a:moveTo>
                      <a:pt x="82" y="0"/>
                    </a:moveTo>
                    <a:cubicBezTo>
                      <a:pt x="46" y="0"/>
                      <a:pt x="1" y="36"/>
                      <a:pt x="1" y="72"/>
                    </a:cubicBezTo>
                    <a:cubicBezTo>
                      <a:pt x="1" y="72"/>
                      <a:pt x="46" y="108"/>
                      <a:pt x="82" y="108"/>
                    </a:cubicBezTo>
                    <a:lnTo>
                      <a:pt x="82" y="2211"/>
                    </a:lnTo>
                    <a:lnTo>
                      <a:pt x="118" y="2211"/>
                    </a:lnTo>
                    <a:lnTo>
                      <a:pt x="118" y="108"/>
                    </a:lnTo>
                    <a:cubicBezTo>
                      <a:pt x="153" y="108"/>
                      <a:pt x="153" y="72"/>
                      <a:pt x="153" y="72"/>
                    </a:cubicBezTo>
                    <a:cubicBezTo>
                      <a:pt x="153" y="36"/>
                      <a:pt x="118" y="0"/>
                      <a:pt x="82"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8"/>
              <p:cNvSpPr/>
              <p:nvPr/>
            </p:nvSpPr>
            <p:spPr>
              <a:xfrm>
                <a:off x="4882600" y="3666817"/>
                <a:ext cx="134896" cy="998555"/>
              </a:xfrm>
              <a:custGeom>
                <a:avLst/>
                <a:gdLst/>
                <a:ahLst/>
                <a:cxnLst/>
                <a:rect l="l" t="t" r="r" b="b"/>
                <a:pathLst>
                  <a:path w="1088" h="8054" extrusionOk="0">
                    <a:moveTo>
                      <a:pt x="1007" y="1"/>
                    </a:moveTo>
                    <a:cubicBezTo>
                      <a:pt x="971" y="1"/>
                      <a:pt x="935" y="37"/>
                      <a:pt x="935" y="73"/>
                    </a:cubicBezTo>
                    <a:cubicBezTo>
                      <a:pt x="935" y="109"/>
                      <a:pt x="935" y="109"/>
                      <a:pt x="971" y="154"/>
                    </a:cubicBezTo>
                    <a:lnTo>
                      <a:pt x="971" y="2023"/>
                    </a:lnTo>
                    <a:lnTo>
                      <a:pt x="0" y="2886"/>
                    </a:lnTo>
                    <a:lnTo>
                      <a:pt x="0" y="8053"/>
                    </a:lnTo>
                    <a:lnTo>
                      <a:pt x="72" y="8053"/>
                    </a:lnTo>
                    <a:lnTo>
                      <a:pt x="72" y="2922"/>
                    </a:lnTo>
                    <a:lnTo>
                      <a:pt x="1052" y="2023"/>
                    </a:lnTo>
                    <a:lnTo>
                      <a:pt x="1052" y="154"/>
                    </a:lnTo>
                    <a:cubicBezTo>
                      <a:pt x="1088" y="109"/>
                      <a:pt x="1088" y="109"/>
                      <a:pt x="1088" y="73"/>
                    </a:cubicBezTo>
                    <a:cubicBezTo>
                      <a:pt x="1088" y="37"/>
                      <a:pt x="1052"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8"/>
              <p:cNvSpPr/>
              <p:nvPr/>
            </p:nvSpPr>
            <p:spPr>
              <a:xfrm>
                <a:off x="4822343" y="3471793"/>
                <a:ext cx="135020" cy="1193580"/>
              </a:xfrm>
              <a:custGeom>
                <a:avLst/>
                <a:gdLst/>
                <a:ahLst/>
                <a:cxnLst/>
                <a:rect l="l" t="t" r="r" b="b"/>
                <a:pathLst>
                  <a:path w="1089" h="9627" extrusionOk="0">
                    <a:moveTo>
                      <a:pt x="1007" y="1"/>
                    </a:moveTo>
                    <a:cubicBezTo>
                      <a:pt x="971" y="1"/>
                      <a:pt x="935" y="1"/>
                      <a:pt x="935" y="73"/>
                    </a:cubicBezTo>
                    <a:cubicBezTo>
                      <a:pt x="935" y="73"/>
                      <a:pt x="935" y="109"/>
                      <a:pt x="971" y="109"/>
                    </a:cubicBezTo>
                    <a:lnTo>
                      <a:pt x="971" y="3407"/>
                    </a:lnTo>
                    <a:lnTo>
                      <a:pt x="1" y="4270"/>
                    </a:lnTo>
                    <a:lnTo>
                      <a:pt x="37" y="4306"/>
                    </a:lnTo>
                    <a:lnTo>
                      <a:pt x="1" y="4306"/>
                    </a:lnTo>
                    <a:lnTo>
                      <a:pt x="1" y="9626"/>
                    </a:lnTo>
                    <a:lnTo>
                      <a:pt x="73" y="9626"/>
                    </a:lnTo>
                    <a:lnTo>
                      <a:pt x="73" y="4306"/>
                    </a:lnTo>
                    <a:lnTo>
                      <a:pt x="1043" y="3407"/>
                    </a:lnTo>
                    <a:lnTo>
                      <a:pt x="1043" y="109"/>
                    </a:lnTo>
                    <a:cubicBezTo>
                      <a:pt x="1088" y="109"/>
                      <a:pt x="1088" y="73"/>
                      <a:pt x="1088" y="73"/>
                    </a:cubicBezTo>
                    <a:cubicBezTo>
                      <a:pt x="1088" y="1"/>
                      <a:pt x="1043" y="1"/>
                      <a:pt x="1007"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8"/>
              <p:cNvSpPr/>
              <p:nvPr/>
            </p:nvSpPr>
            <p:spPr>
              <a:xfrm>
                <a:off x="6725637" y="4024507"/>
                <a:ext cx="130432" cy="640866"/>
              </a:xfrm>
              <a:custGeom>
                <a:avLst/>
                <a:gdLst/>
                <a:ahLst/>
                <a:cxnLst/>
                <a:rect l="l" t="t" r="r" b="b"/>
                <a:pathLst>
                  <a:path w="1052" h="5169" extrusionOk="0">
                    <a:moveTo>
                      <a:pt x="971" y="1"/>
                    </a:moveTo>
                    <a:cubicBezTo>
                      <a:pt x="935" y="1"/>
                      <a:pt x="899" y="37"/>
                      <a:pt x="899" y="73"/>
                    </a:cubicBezTo>
                    <a:lnTo>
                      <a:pt x="0" y="935"/>
                    </a:lnTo>
                    <a:lnTo>
                      <a:pt x="0" y="5168"/>
                    </a:lnTo>
                    <a:lnTo>
                      <a:pt x="36" y="5168"/>
                    </a:lnTo>
                    <a:lnTo>
                      <a:pt x="36" y="935"/>
                    </a:lnTo>
                    <a:lnTo>
                      <a:pt x="935" y="108"/>
                    </a:lnTo>
                    <a:lnTo>
                      <a:pt x="971" y="144"/>
                    </a:lnTo>
                    <a:cubicBezTo>
                      <a:pt x="1016" y="144"/>
                      <a:pt x="1052" y="108"/>
                      <a:pt x="1052" y="73"/>
                    </a:cubicBezTo>
                    <a:cubicBezTo>
                      <a:pt x="1052" y="37"/>
                      <a:pt x="1016" y="1"/>
                      <a:pt x="97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8"/>
              <p:cNvSpPr/>
              <p:nvPr/>
            </p:nvSpPr>
            <p:spPr>
              <a:xfrm>
                <a:off x="5941183" y="3304664"/>
                <a:ext cx="269667" cy="1360708"/>
              </a:xfrm>
              <a:custGeom>
                <a:avLst/>
                <a:gdLst/>
                <a:ahLst/>
                <a:cxnLst/>
                <a:rect l="l" t="t" r="r" b="b"/>
                <a:pathLst>
                  <a:path w="2175" h="10975" extrusionOk="0">
                    <a:moveTo>
                      <a:pt x="2094" y="1"/>
                    </a:moveTo>
                    <a:cubicBezTo>
                      <a:pt x="2058" y="1"/>
                      <a:pt x="2022" y="37"/>
                      <a:pt x="2022" y="73"/>
                    </a:cubicBezTo>
                    <a:cubicBezTo>
                      <a:pt x="2022" y="109"/>
                      <a:pt x="2022" y="109"/>
                      <a:pt x="2058" y="154"/>
                    </a:cubicBezTo>
                    <a:lnTo>
                      <a:pt x="2058" y="1457"/>
                    </a:lnTo>
                    <a:lnTo>
                      <a:pt x="1123" y="2320"/>
                    </a:lnTo>
                    <a:lnTo>
                      <a:pt x="1123" y="9923"/>
                    </a:lnTo>
                    <a:lnTo>
                      <a:pt x="0" y="10974"/>
                    </a:lnTo>
                    <a:lnTo>
                      <a:pt x="72" y="10974"/>
                    </a:lnTo>
                    <a:lnTo>
                      <a:pt x="1195" y="9923"/>
                    </a:lnTo>
                    <a:lnTo>
                      <a:pt x="1195" y="2320"/>
                    </a:lnTo>
                    <a:lnTo>
                      <a:pt x="2094" y="1457"/>
                    </a:lnTo>
                    <a:lnTo>
                      <a:pt x="2094" y="154"/>
                    </a:lnTo>
                    <a:cubicBezTo>
                      <a:pt x="2175" y="154"/>
                      <a:pt x="2175" y="109"/>
                      <a:pt x="2175" y="73"/>
                    </a:cubicBezTo>
                    <a:cubicBezTo>
                      <a:pt x="2175" y="37"/>
                      <a:pt x="2130" y="1"/>
                      <a:pt x="2094"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8"/>
              <p:cNvSpPr/>
              <p:nvPr/>
            </p:nvSpPr>
            <p:spPr>
              <a:xfrm>
                <a:off x="6414682" y="2640614"/>
                <a:ext cx="357821" cy="2024758"/>
              </a:xfrm>
              <a:custGeom>
                <a:avLst/>
                <a:gdLst/>
                <a:ahLst/>
                <a:cxnLst/>
                <a:rect l="l" t="t" r="r" b="b"/>
                <a:pathLst>
                  <a:path w="2886" h="16331" extrusionOk="0">
                    <a:moveTo>
                      <a:pt x="2805" y="1"/>
                    </a:moveTo>
                    <a:cubicBezTo>
                      <a:pt x="2769" y="1"/>
                      <a:pt x="2733" y="36"/>
                      <a:pt x="2733" y="72"/>
                    </a:cubicBezTo>
                    <a:cubicBezTo>
                      <a:pt x="2733" y="117"/>
                      <a:pt x="2769" y="153"/>
                      <a:pt x="2769" y="153"/>
                    </a:cubicBezTo>
                    <a:lnTo>
                      <a:pt x="2769" y="2814"/>
                    </a:lnTo>
                    <a:lnTo>
                      <a:pt x="2319" y="3218"/>
                    </a:lnTo>
                    <a:lnTo>
                      <a:pt x="2319" y="4872"/>
                    </a:lnTo>
                    <a:lnTo>
                      <a:pt x="1421" y="5734"/>
                    </a:lnTo>
                    <a:lnTo>
                      <a:pt x="1421" y="8610"/>
                    </a:lnTo>
                    <a:lnTo>
                      <a:pt x="899" y="8125"/>
                    </a:lnTo>
                    <a:lnTo>
                      <a:pt x="899" y="5168"/>
                    </a:lnTo>
                    <a:lnTo>
                      <a:pt x="935" y="5132"/>
                    </a:lnTo>
                    <a:cubicBezTo>
                      <a:pt x="935" y="5096"/>
                      <a:pt x="899" y="5060"/>
                      <a:pt x="863" y="5060"/>
                    </a:cubicBezTo>
                    <a:cubicBezTo>
                      <a:pt x="827" y="5060"/>
                      <a:pt x="782" y="5096"/>
                      <a:pt x="782" y="5132"/>
                    </a:cubicBezTo>
                    <a:cubicBezTo>
                      <a:pt x="782" y="5132"/>
                      <a:pt x="782" y="5168"/>
                      <a:pt x="827" y="5168"/>
                    </a:cubicBezTo>
                    <a:lnTo>
                      <a:pt x="827" y="6031"/>
                    </a:lnTo>
                    <a:lnTo>
                      <a:pt x="37" y="5321"/>
                    </a:lnTo>
                    <a:lnTo>
                      <a:pt x="37" y="4872"/>
                    </a:lnTo>
                    <a:lnTo>
                      <a:pt x="827" y="4117"/>
                    </a:lnTo>
                    <a:lnTo>
                      <a:pt x="863" y="4162"/>
                    </a:lnTo>
                    <a:cubicBezTo>
                      <a:pt x="899" y="4162"/>
                      <a:pt x="935" y="4117"/>
                      <a:pt x="935" y="4081"/>
                    </a:cubicBezTo>
                    <a:cubicBezTo>
                      <a:pt x="935" y="4045"/>
                      <a:pt x="899" y="4009"/>
                      <a:pt x="863" y="4009"/>
                    </a:cubicBezTo>
                    <a:cubicBezTo>
                      <a:pt x="827" y="4009"/>
                      <a:pt x="782" y="4045"/>
                      <a:pt x="782" y="4081"/>
                    </a:cubicBezTo>
                    <a:lnTo>
                      <a:pt x="1" y="4836"/>
                    </a:lnTo>
                    <a:lnTo>
                      <a:pt x="1" y="5357"/>
                    </a:lnTo>
                    <a:lnTo>
                      <a:pt x="827" y="6103"/>
                    </a:lnTo>
                    <a:lnTo>
                      <a:pt x="827" y="8125"/>
                    </a:lnTo>
                    <a:lnTo>
                      <a:pt x="1421" y="8691"/>
                    </a:lnTo>
                    <a:lnTo>
                      <a:pt x="1421" y="16330"/>
                    </a:lnTo>
                    <a:lnTo>
                      <a:pt x="1457" y="16330"/>
                    </a:lnTo>
                    <a:lnTo>
                      <a:pt x="1457" y="5734"/>
                    </a:lnTo>
                    <a:lnTo>
                      <a:pt x="2400" y="4872"/>
                    </a:lnTo>
                    <a:lnTo>
                      <a:pt x="2400" y="3263"/>
                    </a:lnTo>
                    <a:lnTo>
                      <a:pt x="2850" y="2849"/>
                    </a:lnTo>
                    <a:lnTo>
                      <a:pt x="2850" y="153"/>
                    </a:lnTo>
                    <a:cubicBezTo>
                      <a:pt x="2886" y="153"/>
                      <a:pt x="2886" y="117"/>
                      <a:pt x="2886" y="72"/>
                    </a:cubicBezTo>
                    <a:cubicBezTo>
                      <a:pt x="2886" y="36"/>
                      <a:pt x="2850" y="1"/>
                      <a:pt x="2805"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8"/>
              <p:cNvSpPr/>
              <p:nvPr/>
            </p:nvSpPr>
            <p:spPr>
              <a:xfrm>
                <a:off x="6650874" y="3857378"/>
                <a:ext cx="117166" cy="807994"/>
              </a:xfrm>
              <a:custGeom>
                <a:avLst/>
                <a:gdLst/>
                <a:ahLst/>
                <a:cxnLst/>
                <a:rect l="l" t="t" r="r" b="b"/>
                <a:pathLst>
                  <a:path w="945" h="6517" extrusionOk="0">
                    <a:moveTo>
                      <a:pt x="82" y="1"/>
                    </a:moveTo>
                    <a:cubicBezTo>
                      <a:pt x="46" y="1"/>
                      <a:pt x="1" y="36"/>
                      <a:pt x="1" y="72"/>
                    </a:cubicBezTo>
                    <a:cubicBezTo>
                      <a:pt x="1" y="108"/>
                      <a:pt x="46" y="144"/>
                      <a:pt x="82" y="144"/>
                    </a:cubicBezTo>
                    <a:lnTo>
                      <a:pt x="118" y="144"/>
                    </a:lnTo>
                    <a:lnTo>
                      <a:pt x="900" y="863"/>
                    </a:lnTo>
                    <a:lnTo>
                      <a:pt x="900" y="1313"/>
                    </a:lnTo>
                    <a:lnTo>
                      <a:pt x="118" y="2023"/>
                    </a:lnTo>
                    <a:lnTo>
                      <a:pt x="118" y="1160"/>
                    </a:lnTo>
                    <a:cubicBezTo>
                      <a:pt x="154" y="1160"/>
                      <a:pt x="154" y="1160"/>
                      <a:pt x="154" y="1124"/>
                    </a:cubicBezTo>
                    <a:cubicBezTo>
                      <a:pt x="154" y="1088"/>
                      <a:pt x="118" y="1043"/>
                      <a:pt x="82" y="1043"/>
                    </a:cubicBezTo>
                    <a:cubicBezTo>
                      <a:pt x="46" y="1043"/>
                      <a:pt x="1" y="1088"/>
                      <a:pt x="1" y="1124"/>
                    </a:cubicBezTo>
                    <a:cubicBezTo>
                      <a:pt x="1" y="1160"/>
                      <a:pt x="1" y="1160"/>
                      <a:pt x="46" y="1160"/>
                    </a:cubicBezTo>
                    <a:lnTo>
                      <a:pt x="46" y="6516"/>
                    </a:lnTo>
                    <a:lnTo>
                      <a:pt x="118" y="6516"/>
                    </a:lnTo>
                    <a:lnTo>
                      <a:pt x="118" y="2095"/>
                    </a:lnTo>
                    <a:lnTo>
                      <a:pt x="945" y="1349"/>
                    </a:lnTo>
                    <a:lnTo>
                      <a:pt x="945" y="818"/>
                    </a:lnTo>
                    <a:lnTo>
                      <a:pt x="154" y="108"/>
                    </a:lnTo>
                    <a:lnTo>
                      <a:pt x="154" y="72"/>
                    </a:lnTo>
                    <a:cubicBezTo>
                      <a:pt x="154" y="36"/>
                      <a:pt x="118" y="1"/>
                      <a:pt x="8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8"/>
              <p:cNvSpPr/>
              <p:nvPr/>
            </p:nvSpPr>
            <p:spPr>
              <a:xfrm>
                <a:off x="5369489" y="2728642"/>
                <a:ext cx="134896" cy="1936731"/>
              </a:xfrm>
              <a:custGeom>
                <a:avLst/>
                <a:gdLst/>
                <a:ahLst/>
                <a:cxnLst/>
                <a:rect l="l" t="t" r="r" b="b"/>
                <a:pathLst>
                  <a:path w="1088" h="15621" extrusionOk="0">
                    <a:moveTo>
                      <a:pt x="81" y="1"/>
                    </a:moveTo>
                    <a:cubicBezTo>
                      <a:pt x="45" y="1"/>
                      <a:pt x="1" y="36"/>
                      <a:pt x="1" y="81"/>
                    </a:cubicBezTo>
                    <a:cubicBezTo>
                      <a:pt x="1" y="117"/>
                      <a:pt x="45" y="117"/>
                      <a:pt x="81" y="153"/>
                    </a:cubicBezTo>
                    <a:lnTo>
                      <a:pt x="81" y="3523"/>
                    </a:lnTo>
                    <a:lnTo>
                      <a:pt x="980" y="4386"/>
                    </a:lnTo>
                    <a:lnTo>
                      <a:pt x="980" y="12133"/>
                    </a:lnTo>
                    <a:lnTo>
                      <a:pt x="81" y="12996"/>
                    </a:lnTo>
                    <a:lnTo>
                      <a:pt x="81" y="15620"/>
                    </a:lnTo>
                    <a:lnTo>
                      <a:pt x="117" y="15620"/>
                    </a:lnTo>
                    <a:lnTo>
                      <a:pt x="117" y="15171"/>
                    </a:lnTo>
                    <a:lnTo>
                      <a:pt x="1052" y="14308"/>
                    </a:lnTo>
                    <a:lnTo>
                      <a:pt x="1052" y="13032"/>
                    </a:lnTo>
                    <a:cubicBezTo>
                      <a:pt x="1088" y="13032"/>
                      <a:pt x="1088" y="12996"/>
                      <a:pt x="1088" y="12960"/>
                    </a:cubicBezTo>
                    <a:cubicBezTo>
                      <a:pt x="1088" y="12924"/>
                      <a:pt x="1052" y="12888"/>
                      <a:pt x="1016" y="12888"/>
                    </a:cubicBezTo>
                    <a:cubicBezTo>
                      <a:pt x="980" y="12888"/>
                      <a:pt x="944" y="12924"/>
                      <a:pt x="944" y="12960"/>
                    </a:cubicBezTo>
                    <a:cubicBezTo>
                      <a:pt x="944" y="12996"/>
                      <a:pt x="980" y="13032"/>
                      <a:pt x="980" y="13032"/>
                    </a:cubicBezTo>
                    <a:lnTo>
                      <a:pt x="980" y="14308"/>
                    </a:lnTo>
                    <a:lnTo>
                      <a:pt x="117" y="15090"/>
                    </a:lnTo>
                    <a:lnTo>
                      <a:pt x="117" y="12996"/>
                    </a:lnTo>
                    <a:lnTo>
                      <a:pt x="1052" y="12133"/>
                    </a:lnTo>
                    <a:lnTo>
                      <a:pt x="1052" y="4350"/>
                    </a:lnTo>
                    <a:lnTo>
                      <a:pt x="117" y="3523"/>
                    </a:lnTo>
                    <a:lnTo>
                      <a:pt x="117" y="153"/>
                    </a:lnTo>
                    <a:cubicBezTo>
                      <a:pt x="153" y="117"/>
                      <a:pt x="189" y="117"/>
                      <a:pt x="189" y="81"/>
                    </a:cubicBezTo>
                    <a:cubicBezTo>
                      <a:pt x="189" y="36"/>
                      <a:pt x="153"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8"/>
              <p:cNvSpPr/>
              <p:nvPr/>
            </p:nvSpPr>
            <p:spPr>
              <a:xfrm>
                <a:off x="6256477" y="3304664"/>
                <a:ext cx="283182" cy="1360708"/>
              </a:xfrm>
              <a:custGeom>
                <a:avLst/>
                <a:gdLst/>
                <a:ahLst/>
                <a:cxnLst/>
                <a:rect l="l" t="t" r="r" b="b"/>
                <a:pathLst>
                  <a:path w="2284" h="10975" extrusionOk="0">
                    <a:moveTo>
                      <a:pt x="710" y="1"/>
                    </a:moveTo>
                    <a:cubicBezTo>
                      <a:pt x="638" y="1"/>
                      <a:pt x="638" y="1"/>
                      <a:pt x="638" y="37"/>
                    </a:cubicBezTo>
                    <a:cubicBezTo>
                      <a:pt x="638" y="109"/>
                      <a:pt x="638" y="109"/>
                      <a:pt x="710" y="109"/>
                    </a:cubicBezTo>
                    <a:lnTo>
                      <a:pt x="755" y="109"/>
                    </a:lnTo>
                    <a:lnTo>
                      <a:pt x="1609" y="936"/>
                    </a:lnTo>
                    <a:lnTo>
                      <a:pt x="1609" y="8422"/>
                    </a:lnTo>
                    <a:lnTo>
                      <a:pt x="117" y="9815"/>
                    </a:lnTo>
                    <a:lnTo>
                      <a:pt x="117" y="9321"/>
                    </a:lnTo>
                    <a:lnTo>
                      <a:pt x="1277" y="8242"/>
                    </a:lnTo>
                    <a:lnTo>
                      <a:pt x="1277" y="1277"/>
                    </a:lnTo>
                    <a:cubicBezTo>
                      <a:pt x="1313" y="1277"/>
                      <a:pt x="1348" y="1232"/>
                      <a:pt x="1348" y="1232"/>
                    </a:cubicBezTo>
                    <a:cubicBezTo>
                      <a:pt x="1348" y="1196"/>
                      <a:pt x="1313" y="1160"/>
                      <a:pt x="1277" y="1160"/>
                    </a:cubicBezTo>
                    <a:cubicBezTo>
                      <a:pt x="1205" y="1160"/>
                      <a:pt x="1160" y="1196"/>
                      <a:pt x="1160" y="1232"/>
                    </a:cubicBezTo>
                    <a:cubicBezTo>
                      <a:pt x="1160" y="1232"/>
                      <a:pt x="1205" y="1277"/>
                      <a:pt x="1241" y="1277"/>
                    </a:cubicBezTo>
                    <a:lnTo>
                      <a:pt x="1241" y="8242"/>
                    </a:lnTo>
                    <a:lnTo>
                      <a:pt x="117" y="9249"/>
                    </a:lnTo>
                    <a:lnTo>
                      <a:pt x="117" y="7523"/>
                    </a:lnTo>
                    <a:cubicBezTo>
                      <a:pt x="153" y="7487"/>
                      <a:pt x="153" y="7487"/>
                      <a:pt x="153" y="7451"/>
                    </a:cubicBezTo>
                    <a:cubicBezTo>
                      <a:pt x="153" y="7415"/>
                      <a:pt x="153" y="7379"/>
                      <a:pt x="81" y="7379"/>
                    </a:cubicBezTo>
                    <a:cubicBezTo>
                      <a:pt x="36" y="7379"/>
                      <a:pt x="0" y="7415"/>
                      <a:pt x="0" y="7451"/>
                    </a:cubicBezTo>
                    <a:cubicBezTo>
                      <a:pt x="0" y="7487"/>
                      <a:pt x="36" y="7487"/>
                      <a:pt x="81" y="7523"/>
                    </a:cubicBezTo>
                    <a:lnTo>
                      <a:pt x="81" y="10974"/>
                    </a:lnTo>
                    <a:lnTo>
                      <a:pt x="117" y="10974"/>
                    </a:lnTo>
                    <a:lnTo>
                      <a:pt x="117" y="9887"/>
                    </a:lnTo>
                    <a:lnTo>
                      <a:pt x="2247" y="7937"/>
                    </a:lnTo>
                    <a:lnTo>
                      <a:pt x="2247" y="5133"/>
                    </a:lnTo>
                    <a:cubicBezTo>
                      <a:pt x="2247" y="5133"/>
                      <a:pt x="2283" y="5097"/>
                      <a:pt x="2283" y="5052"/>
                    </a:cubicBezTo>
                    <a:cubicBezTo>
                      <a:pt x="2283" y="5016"/>
                      <a:pt x="2247" y="5016"/>
                      <a:pt x="2211" y="5016"/>
                    </a:cubicBezTo>
                    <a:cubicBezTo>
                      <a:pt x="2175" y="5016"/>
                      <a:pt x="2139" y="5016"/>
                      <a:pt x="2139" y="5052"/>
                    </a:cubicBezTo>
                    <a:cubicBezTo>
                      <a:pt x="2139" y="5097"/>
                      <a:pt x="2139" y="5133"/>
                      <a:pt x="2175" y="5133"/>
                    </a:cubicBezTo>
                    <a:lnTo>
                      <a:pt x="2175" y="7901"/>
                    </a:lnTo>
                    <a:lnTo>
                      <a:pt x="1690" y="8350"/>
                    </a:lnTo>
                    <a:lnTo>
                      <a:pt x="1690" y="936"/>
                    </a:lnTo>
                    <a:lnTo>
                      <a:pt x="791" y="73"/>
                    </a:lnTo>
                    <a:lnTo>
                      <a:pt x="791" y="37"/>
                    </a:lnTo>
                    <a:cubicBezTo>
                      <a:pt x="791" y="1"/>
                      <a:pt x="755" y="1"/>
                      <a:pt x="710"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8"/>
              <p:cNvSpPr/>
              <p:nvPr/>
            </p:nvSpPr>
            <p:spPr>
              <a:xfrm>
                <a:off x="6200808" y="3930900"/>
                <a:ext cx="18970" cy="734472"/>
              </a:xfrm>
              <a:custGeom>
                <a:avLst/>
                <a:gdLst/>
                <a:ahLst/>
                <a:cxnLst/>
                <a:rect l="l" t="t" r="r" b="b"/>
                <a:pathLst>
                  <a:path w="153" h="5924" extrusionOk="0">
                    <a:moveTo>
                      <a:pt x="81" y="1"/>
                    </a:moveTo>
                    <a:cubicBezTo>
                      <a:pt x="36" y="1"/>
                      <a:pt x="0" y="46"/>
                      <a:pt x="0" y="82"/>
                    </a:cubicBezTo>
                    <a:cubicBezTo>
                      <a:pt x="0" y="118"/>
                      <a:pt x="0" y="153"/>
                      <a:pt x="36" y="153"/>
                    </a:cubicBezTo>
                    <a:lnTo>
                      <a:pt x="36" y="5923"/>
                    </a:lnTo>
                    <a:lnTo>
                      <a:pt x="117" y="5923"/>
                    </a:lnTo>
                    <a:lnTo>
                      <a:pt x="117" y="153"/>
                    </a:lnTo>
                    <a:cubicBezTo>
                      <a:pt x="117" y="153"/>
                      <a:pt x="153" y="118"/>
                      <a:pt x="153" y="82"/>
                    </a:cubicBezTo>
                    <a:cubicBezTo>
                      <a:pt x="153" y="46"/>
                      <a:pt x="117" y="1"/>
                      <a:pt x="81"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8"/>
              <p:cNvSpPr/>
              <p:nvPr/>
            </p:nvSpPr>
            <p:spPr>
              <a:xfrm>
                <a:off x="4942732" y="3109764"/>
                <a:ext cx="134896" cy="1555608"/>
              </a:xfrm>
              <a:custGeom>
                <a:avLst/>
                <a:gdLst/>
                <a:ahLst/>
                <a:cxnLst/>
                <a:rect l="l" t="t" r="r" b="b"/>
                <a:pathLst>
                  <a:path w="1088" h="12547" extrusionOk="0">
                    <a:moveTo>
                      <a:pt x="1016" y="0"/>
                    </a:moveTo>
                    <a:cubicBezTo>
                      <a:pt x="971" y="0"/>
                      <a:pt x="935" y="36"/>
                      <a:pt x="935" y="72"/>
                    </a:cubicBezTo>
                    <a:cubicBezTo>
                      <a:pt x="935" y="108"/>
                      <a:pt x="935" y="153"/>
                      <a:pt x="971" y="153"/>
                    </a:cubicBezTo>
                    <a:lnTo>
                      <a:pt x="971" y="6669"/>
                    </a:lnTo>
                    <a:lnTo>
                      <a:pt x="0" y="7567"/>
                    </a:lnTo>
                    <a:lnTo>
                      <a:pt x="0" y="12546"/>
                    </a:lnTo>
                    <a:lnTo>
                      <a:pt x="72" y="12546"/>
                    </a:lnTo>
                    <a:lnTo>
                      <a:pt x="72" y="7603"/>
                    </a:lnTo>
                    <a:lnTo>
                      <a:pt x="1052" y="6705"/>
                    </a:lnTo>
                    <a:lnTo>
                      <a:pt x="1052" y="153"/>
                    </a:lnTo>
                    <a:cubicBezTo>
                      <a:pt x="1088" y="153"/>
                      <a:pt x="1088" y="108"/>
                      <a:pt x="1088" y="72"/>
                    </a:cubicBezTo>
                    <a:cubicBezTo>
                      <a:pt x="1088" y="36"/>
                      <a:pt x="1052" y="0"/>
                      <a:pt x="1016"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8"/>
              <p:cNvSpPr/>
              <p:nvPr/>
            </p:nvSpPr>
            <p:spPr>
              <a:xfrm>
                <a:off x="6772379" y="3309128"/>
                <a:ext cx="129440" cy="1356245"/>
              </a:xfrm>
              <a:custGeom>
                <a:avLst/>
                <a:gdLst/>
                <a:ahLst/>
                <a:cxnLst/>
                <a:rect l="l" t="t" r="r" b="b"/>
                <a:pathLst>
                  <a:path w="1044" h="10939" extrusionOk="0">
                    <a:moveTo>
                      <a:pt x="72" y="1"/>
                    </a:moveTo>
                    <a:cubicBezTo>
                      <a:pt x="36" y="1"/>
                      <a:pt x="1" y="37"/>
                      <a:pt x="1" y="73"/>
                    </a:cubicBezTo>
                    <a:cubicBezTo>
                      <a:pt x="1" y="118"/>
                      <a:pt x="36" y="118"/>
                      <a:pt x="36" y="154"/>
                    </a:cubicBezTo>
                    <a:lnTo>
                      <a:pt x="36" y="3524"/>
                    </a:lnTo>
                    <a:lnTo>
                      <a:pt x="971" y="4387"/>
                    </a:lnTo>
                    <a:lnTo>
                      <a:pt x="971" y="7451"/>
                    </a:lnTo>
                    <a:lnTo>
                      <a:pt x="36" y="8314"/>
                    </a:lnTo>
                    <a:lnTo>
                      <a:pt x="36" y="10938"/>
                    </a:lnTo>
                    <a:lnTo>
                      <a:pt x="108" y="10938"/>
                    </a:lnTo>
                    <a:lnTo>
                      <a:pt x="108" y="8314"/>
                    </a:lnTo>
                    <a:lnTo>
                      <a:pt x="1043" y="7451"/>
                    </a:lnTo>
                    <a:lnTo>
                      <a:pt x="1043" y="4342"/>
                    </a:lnTo>
                    <a:lnTo>
                      <a:pt x="108" y="3488"/>
                    </a:lnTo>
                    <a:lnTo>
                      <a:pt x="108" y="154"/>
                    </a:lnTo>
                    <a:cubicBezTo>
                      <a:pt x="144" y="118"/>
                      <a:pt x="144" y="118"/>
                      <a:pt x="144" y="73"/>
                    </a:cubicBezTo>
                    <a:cubicBezTo>
                      <a:pt x="144" y="37"/>
                      <a:pt x="108" y="1"/>
                      <a:pt x="72" y="1"/>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28"/>
            <p:cNvGrpSpPr/>
            <p:nvPr/>
          </p:nvGrpSpPr>
          <p:grpSpPr>
            <a:xfrm>
              <a:off x="280008" y="198770"/>
              <a:ext cx="1244764" cy="4753836"/>
              <a:chOff x="7741233" y="198770"/>
              <a:chExt cx="1244764" cy="4753836"/>
            </a:xfrm>
          </p:grpSpPr>
          <p:grpSp>
            <p:nvGrpSpPr>
              <p:cNvPr id="1396" name="Google Shape;1396;p28"/>
              <p:cNvGrpSpPr/>
              <p:nvPr/>
            </p:nvGrpSpPr>
            <p:grpSpPr>
              <a:xfrm>
                <a:off x="7741233" y="1337670"/>
                <a:ext cx="132911" cy="199379"/>
                <a:chOff x="2778349" y="5640986"/>
                <a:chExt cx="508847" cy="763610"/>
              </a:xfrm>
            </p:grpSpPr>
            <p:sp>
              <p:nvSpPr>
                <p:cNvPr id="1397" name="Google Shape;1397;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28"/>
              <p:cNvGrpSpPr/>
              <p:nvPr/>
            </p:nvGrpSpPr>
            <p:grpSpPr>
              <a:xfrm>
                <a:off x="8802252" y="4676943"/>
                <a:ext cx="183745" cy="275663"/>
                <a:chOff x="2778349" y="5640986"/>
                <a:chExt cx="508847" cy="763610"/>
              </a:xfrm>
            </p:grpSpPr>
            <p:sp>
              <p:nvSpPr>
                <p:cNvPr id="1400" name="Google Shape;1400;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28"/>
              <p:cNvGrpSpPr/>
              <p:nvPr/>
            </p:nvGrpSpPr>
            <p:grpSpPr>
              <a:xfrm>
                <a:off x="8802246" y="198770"/>
                <a:ext cx="132911" cy="199379"/>
                <a:chOff x="2778349" y="5640986"/>
                <a:chExt cx="508847" cy="763610"/>
              </a:xfrm>
            </p:grpSpPr>
            <p:sp>
              <p:nvSpPr>
                <p:cNvPr id="1403" name="Google Shape;1403;p28"/>
                <p:cNvSpPr/>
                <p:nvPr/>
              </p:nvSpPr>
              <p:spPr>
                <a:xfrm>
                  <a:off x="2832095" y="5640986"/>
                  <a:ext cx="401355" cy="310507"/>
                </a:xfrm>
                <a:custGeom>
                  <a:avLst/>
                  <a:gdLst/>
                  <a:ahLst/>
                  <a:cxnLst/>
                  <a:rect l="l" t="t" r="r" b="b"/>
                  <a:pathLst>
                    <a:path w="16059" h="12424" extrusionOk="0">
                      <a:moveTo>
                        <a:pt x="8075" y="1"/>
                      </a:moveTo>
                      <a:cubicBezTo>
                        <a:pt x="7989" y="1"/>
                        <a:pt x="7902" y="2"/>
                        <a:pt x="7816" y="5"/>
                      </a:cubicBezTo>
                      <a:cubicBezTo>
                        <a:pt x="3426" y="165"/>
                        <a:pt x="1" y="3805"/>
                        <a:pt x="1" y="8194"/>
                      </a:cubicBezTo>
                      <a:lnTo>
                        <a:pt x="1" y="12423"/>
                      </a:lnTo>
                      <a:lnTo>
                        <a:pt x="2980" y="12423"/>
                      </a:lnTo>
                      <a:lnTo>
                        <a:pt x="2980" y="8194"/>
                      </a:lnTo>
                      <a:cubicBezTo>
                        <a:pt x="2980" y="5398"/>
                        <a:pt x="5217" y="2983"/>
                        <a:pt x="7981" y="2983"/>
                      </a:cubicBezTo>
                      <a:cubicBezTo>
                        <a:pt x="8021" y="2983"/>
                        <a:pt x="8061" y="2983"/>
                        <a:pt x="8101" y="2984"/>
                      </a:cubicBezTo>
                      <a:cubicBezTo>
                        <a:pt x="10777" y="3056"/>
                        <a:pt x="12936" y="5143"/>
                        <a:pt x="13097" y="7748"/>
                      </a:cubicBezTo>
                      <a:cubicBezTo>
                        <a:pt x="13097" y="7891"/>
                        <a:pt x="13168" y="8034"/>
                        <a:pt x="13311" y="8034"/>
                      </a:cubicBezTo>
                      <a:lnTo>
                        <a:pt x="15773" y="8034"/>
                      </a:lnTo>
                      <a:cubicBezTo>
                        <a:pt x="15916" y="8034"/>
                        <a:pt x="16059" y="7891"/>
                        <a:pt x="16059" y="7748"/>
                      </a:cubicBezTo>
                      <a:cubicBezTo>
                        <a:pt x="15919" y="3446"/>
                        <a:pt x="12350" y="1"/>
                        <a:pt x="80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2778349" y="5951507"/>
                  <a:ext cx="508847" cy="453089"/>
                </a:xfrm>
                <a:custGeom>
                  <a:avLst/>
                  <a:gdLst/>
                  <a:ahLst/>
                  <a:cxnLst/>
                  <a:rect l="l" t="t" r="r" b="b"/>
                  <a:pathLst>
                    <a:path w="20360" h="18129" extrusionOk="0">
                      <a:moveTo>
                        <a:pt x="10171" y="5353"/>
                      </a:moveTo>
                      <a:cubicBezTo>
                        <a:pt x="11367" y="5353"/>
                        <a:pt x="12330" y="6316"/>
                        <a:pt x="12330" y="7423"/>
                      </a:cubicBezTo>
                      <a:cubicBezTo>
                        <a:pt x="12330" y="8243"/>
                        <a:pt x="11884" y="8921"/>
                        <a:pt x="11295" y="9296"/>
                      </a:cubicBezTo>
                      <a:lnTo>
                        <a:pt x="11295" y="11741"/>
                      </a:lnTo>
                      <a:cubicBezTo>
                        <a:pt x="11295" y="12329"/>
                        <a:pt x="10778" y="12775"/>
                        <a:pt x="10171" y="12775"/>
                      </a:cubicBezTo>
                      <a:cubicBezTo>
                        <a:pt x="9582" y="12775"/>
                        <a:pt x="9136" y="12329"/>
                        <a:pt x="9136" y="11741"/>
                      </a:cubicBezTo>
                      <a:lnTo>
                        <a:pt x="9136" y="9296"/>
                      </a:lnTo>
                      <a:cubicBezTo>
                        <a:pt x="8476" y="8921"/>
                        <a:pt x="8101" y="8243"/>
                        <a:pt x="8101" y="7423"/>
                      </a:cubicBezTo>
                      <a:cubicBezTo>
                        <a:pt x="8101" y="6316"/>
                        <a:pt x="8993" y="5353"/>
                        <a:pt x="10171" y="5353"/>
                      </a:cubicBezTo>
                      <a:close/>
                      <a:moveTo>
                        <a:pt x="1410" y="0"/>
                      </a:moveTo>
                      <a:cubicBezTo>
                        <a:pt x="590" y="0"/>
                        <a:pt x="1" y="589"/>
                        <a:pt x="1" y="1338"/>
                      </a:cubicBezTo>
                      <a:lnTo>
                        <a:pt x="1" y="16790"/>
                      </a:lnTo>
                      <a:cubicBezTo>
                        <a:pt x="1" y="17539"/>
                        <a:pt x="590" y="18128"/>
                        <a:pt x="1410" y="18128"/>
                      </a:cubicBezTo>
                      <a:lnTo>
                        <a:pt x="18950" y="18128"/>
                      </a:lnTo>
                      <a:cubicBezTo>
                        <a:pt x="19770" y="18128"/>
                        <a:pt x="20359" y="17539"/>
                        <a:pt x="20359" y="16790"/>
                      </a:cubicBezTo>
                      <a:lnTo>
                        <a:pt x="20359" y="1338"/>
                      </a:lnTo>
                      <a:cubicBezTo>
                        <a:pt x="20359" y="589"/>
                        <a:pt x="19770" y="0"/>
                        <a:pt x="189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05" name="Google Shape;1405;p28"/>
          <p:cNvSpPr txBox="1">
            <a:spLocks noGrp="1"/>
          </p:cNvSpPr>
          <p:nvPr>
            <p:ph type="title"/>
          </p:nvPr>
        </p:nvSpPr>
        <p:spPr>
          <a:xfrm>
            <a:off x="4753350" y="1044763"/>
            <a:ext cx="3357300" cy="19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and strategy definition</a:t>
            </a:r>
            <a:endParaRPr/>
          </a:p>
        </p:txBody>
      </p:sp>
      <p:sp>
        <p:nvSpPr>
          <p:cNvPr id="1406" name="Google Shape;1406;p28"/>
          <p:cNvSpPr txBox="1">
            <a:spLocks noGrp="1"/>
          </p:cNvSpPr>
          <p:nvPr>
            <p:ph type="subTitle" idx="1"/>
          </p:nvPr>
        </p:nvSpPr>
        <p:spPr>
          <a:xfrm>
            <a:off x="4753350" y="2941826"/>
            <a:ext cx="3357300" cy="119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pic>
        <p:nvPicPr>
          <p:cNvPr id="1407" name="Google Shape;1407;p28"/>
          <p:cNvPicPr preferRelativeResize="0">
            <a:picLocks noGrp="1"/>
          </p:cNvPicPr>
          <p:nvPr>
            <p:ph type="pic" idx="2"/>
          </p:nvPr>
        </p:nvPicPr>
        <p:blipFill rotWithShape="1">
          <a:blip r:embed="rId3">
            <a:alphaModFix/>
          </a:blip>
          <a:srcRect l="12280" r="28248" b="9763"/>
          <a:stretch/>
        </p:blipFill>
        <p:spPr>
          <a:xfrm>
            <a:off x="713350" y="1004738"/>
            <a:ext cx="3671926" cy="313402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8"/>
        <p:cNvGrpSpPr/>
        <p:nvPr/>
      </p:nvGrpSpPr>
      <p:grpSpPr>
        <a:xfrm>
          <a:off x="0" y="0"/>
          <a:ext cx="0" cy="0"/>
          <a:chOff x="0" y="0"/>
          <a:chExt cx="0" cy="0"/>
        </a:xfrm>
      </p:grpSpPr>
      <p:sp>
        <p:nvSpPr>
          <p:cNvPr id="1429" name="Google Shape;142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Decisions: The sweet spot</a:t>
            </a:r>
            <a:endParaRPr/>
          </a:p>
        </p:txBody>
      </p:sp>
      <p:sp>
        <p:nvSpPr>
          <p:cNvPr id="1430" name="Google Shape;1430;p30"/>
          <p:cNvSpPr txBox="1"/>
          <p:nvPr/>
        </p:nvSpPr>
        <p:spPr>
          <a:xfrm>
            <a:off x="720000" y="2815775"/>
            <a:ext cx="1592400" cy="9543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sz="1200">
                <a:solidFill>
                  <a:schemeClr val="dk1"/>
                </a:solidFill>
                <a:latin typeface="Saira"/>
                <a:ea typeface="Saira"/>
                <a:cs typeface="Saira"/>
                <a:sym typeface="Saira"/>
              </a:rPr>
              <a:t>What will be the profitability of this strategic initiative?</a:t>
            </a:r>
            <a:endParaRPr sz="1200">
              <a:solidFill>
                <a:schemeClr val="dk1"/>
              </a:solidFill>
              <a:latin typeface="Saira"/>
              <a:ea typeface="Saira"/>
              <a:cs typeface="Saira"/>
              <a:sym typeface="Saira"/>
            </a:endParaRPr>
          </a:p>
        </p:txBody>
      </p:sp>
      <p:sp>
        <p:nvSpPr>
          <p:cNvPr id="1431" name="Google Shape;1431;p30"/>
          <p:cNvSpPr txBox="1"/>
          <p:nvPr/>
        </p:nvSpPr>
        <p:spPr>
          <a:xfrm>
            <a:off x="6691225" y="2923475"/>
            <a:ext cx="1732800" cy="7389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sz="1200">
                <a:solidFill>
                  <a:schemeClr val="dk1"/>
                </a:solidFill>
                <a:latin typeface="Saira"/>
                <a:ea typeface="Saira"/>
                <a:cs typeface="Saira"/>
                <a:sym typeface="Saira"/>
              </a:rPr>
              <a:t>What is the feasibility to enter this new market now?</a:t>
            </a:r>
            <a:endParaRPr sz="1200">
              <a:solidFill>
                <a:schemeClr val="dk1"/>
              </a:solidFill>
              <a:latin typeface="Saira"/>
              <a:ea typeface="Saira"/>
              <a:cs typeface="Saira"/>
              <a:sym typeface="Saira"/>
            </a:endParaRPr>
          </a:p>
        </p:txBody>
      </p:sp>
      <p:sp>
        <p:nvSpPr>
          <p:cNvPr id="1432" name="Google Shape;1432;p30"/>
          <p:cNvSpPr txBox="1"/>
          <p:nvPr/>
        </p:nvSpPr>
        <p:spPr>
          <a:xfrm>
            <a:off x="5939325" y="1710100"/>
            <a:ext cx="1926000" cy="73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Font typeface="Arial"/>
              <a:buNone/>
            </a:pPr>
            <a:r>
              <a:rPr lang="en" sz="1200">
                <a:solidFill>
                  <a:schemeClr val="dk1"/>
                </a:solidFill>
                <a:latin typeface="Saira"/>
                <a:ea typeface="Saira"/>
                <a:cs typeface="Saira"/>
                <a:sym typeface="Saira"/>
              </a:rPr>
              <a:t>What is the potential demand for our product in this new market?</a:t>
            </a:r>
            <a:endParaRPr sz="1200">
              <a:solidFill>
                <a:schemeClr val="dk1"/>
              </a:solidFill>
              <a:latin typeface="Saira"/>
              <a:ea typeface="Saira"/>
              <a:cs typeface="Saira"/>
              <a:sym typeface="Saira"/>
            </a:endParaRPr>
          </a:p>
        </p:txBody>
      </p:sp>
      <p:sp>
        <p:nvSpPr>
          <p:cNvPr id="1433" name="Google Shape;1433;p30"/>
          <p:cNvSpPr/>
          <p:nvPr/>
        </p:nvSpPr>
        <p:spPr>
          <a:xfrm>
            <a:off x="3623277" y="1201000"/>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Desirability</a:t>
            </a:r>
            <a:endParaRPr b="1">
              <a:solidFill>
                <a:schemeClr val="dk1"/>
              </a:solidFill>
              <a:latin typeface="Saira"/>
              <a:ea typeface="Saira"/>
              <a:cs typeface="Saira"/>
              <a:sym typeface="Saira"/>
            </a:endParaRPr>
          </a:p>
        </p:txBody>
      </p:sp>
      <p:sp>
        <p:nvSpPr>
          <p:cNvPr id="1434" name="Google Shape;1434;p30"/>
          <p:cNvSpPr/>
          <p:nvPr/>
        </p:nvSpPr>
        <p:spPr>
          <a:xfrm>
            <a:off x="4336730" y="2414374"/>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Feasibility</a:t>
            </a:r>
            <a:endParaRPr b="1">
              <a:solidFill>
                <a:schemeClr val="dk1"/>
              </a:solidFill>
              <a:latin typeface="Saira"/>
              <a:ea typeface="Saira"/>
              <a:cs typeface="Saira"/>
              <a:sym typeface="Saira"/>
            </a:endParaRPr>
          </a:p>
        </p:txBody>
      </p:sp>
      <p:sp>
        <p:nvSpPr>
          <p:cNvPr id="1435" name="Google Shape;1435;p30"/>
          <p:cNvSpPr/>
          <p:nvPr/>
        </p:nvSpPr>
        <p:spPr>
          <a:xfrm>
            <a:off x="2909850" y="2414374"/>
            <a:ext cx="1757100" cy="1757100"/>
          </a:xfrm>
          <a:prstGeom prst="ellipse">
            <a:avLst/>
          </a:prstGeom>
          <a:solidFill>
            <a:srgbClr val="00EFFF">
              <a:alpha val="424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Saira"/>
                <a:ea typeface="Saira"/>
                <a:cs typeface="Saira"/>
                <a:sym typeface="Saira"/>
              </a:rPr>
              <a:t>Profitability</a:t>
            </a:r>
            <a:endParaRPr b="1">
              <a:solidFill>
                <a:schemeClr val="dk1"/>
              </a:solidFill>
              <a:latin typeface="Saira"/>
              <a:ea typeface="Saira"/>
              <a:cs typeface="Saira"/>
              <a:sym typeface="Saira"/>
            </a:endParaRPr>
          </a:p>
        </p:txBody>
      </p:sp>
      <p:cxnSp>
        <p:nvCxnSpPr>
          <p:cNvPr id="1436" name="Google Shape;1436;p30"/>
          <p:cNvCxnSpPr>
            <a:stCxn id="1433" idx="6"/>
            <a:endCxn id="1432" idx="1"/>
          </p:cNvCxnSpPr>
          <p:nvPr/>
        </p:nvCxnSpPr>
        <p:spPr>
          <a:xfrm>
            <a:off x="5380377" y="2079550"/>
            <a:ext cx="558900" cy="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30"/>
          <p:cNvCxnSpPr>
            <a:stCxn id="1435" idx="2"/>
            <a:endCxn id="1430" idx="3"/>
          </p:cNvCxnSpPr>
          <p:nvPr/>
        </p:nvCxnSpPr>
        <p:spPr>
          <a:xfrm rot="10800000">
            <a:off x="2312250" y="3292924"/>
            <a:ext cx="597600" cy="0"/>
          </a:xfrm>
          <a:prstGeom prst="straightConnector1">
            <a:avLst/>
          </a:prstGeom>
          <a:noFill/>
          <a:ln w="9525" cap="flat" cmpd="sng">
            <a:solidFill>
              <a:schemeClr val="dk2"/>
            </a:solidFill>
            <a:prstDash val="solid"/>
            <a:round/>
            <a:headEnd type="none" w="med" len="med"/>
            <a:tailEnd type="none" w="med" len="med"/>
          </a:ln>
        </p:spPr>
      </p:cxnSp>
      <p:cxnSp>
        <p:nvCxnSpPr>
          <p:cNvPr id="1438" name="Google Shape;1438;p30"/>
          <p:cNvCxnSpPr>
            <a:stCxn id="1434" idx="6"/>
            <a:endCxn id="1431" idx="1"/>
          </p:cNvCxnSpPr>
          <p:nvPr/>
        </p:nvCxnSpPr>
        <p:spPr>
          <a:xfrm>
            <a:off x="6093830" y="3292924"/>
            <a:ext cx="597300" cy="0"/>
          </a:xfrm>
          <a:prstGeom prst="straightConnector1">
            <a:avLst/>
          </a:prstGeom>
          <a:noFill/>
          <a:ln w="9525" cap="flat" cmpd="sng">
            <a:solidFill>
              <a:schemeClr val="dk2"/>
            </a:solidFill>
            <a:prstDash val="solid"/>
            <a:round/>
            <a:headEnd type="none" w="med" len="med"/>
            <a:tailEnd type="none" w="med" len="med"/>
          </a:ln>
        </p:spPr>
      </p:cxnSp>
      <p:sp>
        <p:nvSpPr>
          <p:cNvPr id="1439" name="Google Shape;1439;p30"/>
          <p:cNvSpPr/>
          <p:nvPr/>
        </p:nvSpPr>
        <p:spPr>
          <a:xfrm>
            <a:off x="4345507" y="2713575"/>
            <a:ext cx="312600" cy="312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0"/>
          <p:cNvCxnSpPr>
            <a:stCxn id="1439" idx="2"/>
            <a:endCxn id="1441" idx="0"/>
          </p:cNvCxnSpPr>
          <p:nvPr/>
        </p:nvCxnSpPr>
        <p:spPr>
          <a:xfrm>
            <a:off x="4501807" y="3026175"/>
            <a:ext cx="0" cy="12270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0"/>
          <p:cNvSpPr txBox="1"/>
          <p:nvPr/>
        </p:nvSpPr>
        <p:spPr>
          <a:xfrm>
            <a:off x="3781150" y="4253175"/>
            <a:ext cx="1441200" cy="299400"/>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 b="1">
                <a:solidFill>
                  <a:schemeClr val="dk1"/>
                </a:solidFill>
                <a:latin typeface="Saira"/>
                <a:ea typeface="Saira"/>
                <a:cs typeface="Saira"/>
                <a:sym typeface="Saira"/>
              </a:rPr>
              <a:t>Sweet spot</a:t>
            </a:r>
            <a:endParaRPr b="1">
              <a:solidFill>
                <a:schemeClr val="dk1"/>
              </a:solidFill>
              <a:latin typeface="Saira"/>
              <a:ea typeface="Saira"/>
              <a:cs typeface="Saira"/>
              <a:sym typeface="Saira"/>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pic>
        <p:nvPicPr>
          <p:cNvPr id="1446" name="Google Shape;1446;p31"/>
          <p:cNvPicPr preferRelativeResize="0">
            <a:picLocks noGrp="1"/>
          </p:cNvPicPr>
          <p:nvPr>
            <p:ph type="pic" idx="9"/>
          </p:nvPr>
        </p:nvPicPr>
        <p:blipFill rotWithShape="1">
          <a:blip r:embed="rId3">
            <a:alphaModFix/>
          </a:blip>
          <a:srcRect l="28249" t="2687" r="28249" b="2687"/>
          <a:stretch/>
        </p:blipFill>
        <p:spPr>
          <a:xfrm>
            <a:off x="5643175" y="1175250"/>
            <a:ext cx="2685901" cy="3286300"/>
          </a:xfrm>
          <a:prstGeom prst="rect">
            <a:avLst/>
          </a:prstGeom>
        </p:spPr>
      </p:pic>
      <p:sp>
        <p:nvSpPr>
          <p:cNvPr id="1447" name="Google Shape;1447;p3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Strategic perspectives</a:t>
            </a:r>
            <a:endParaRPr/>
          </a:p>
        </p:txBody>
      </p:sp>
      <p:sp>
        <p:nvSpPr>
          <p:cNvPr id="1448" name="Google Shape;1448;p31"/>
          <p:cNvSpPr txBox="1">
            <a:spLocks noGrp="1"/>
          </p:cNvSpPr>
          <p:nvPr>
            <p:ph type="title"/>
          </p:nvPr>
        </p:nvSpPr>
        <p:spPr>
          <a:xfrm>
            <a:off x="720005"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449" name="Google Shape;1449;p31"/>
          <p:cNvSpPr txBox="1">
            <a:spLocks noGrp="1"/>
          </p:cNvSpPr>
          <p:nvPr>
            <p:ph type="title" idx="2"/>
          </p:nvPr>
        </p:nvSpPr>
        <p:spPr>
          <a:xfrm>
            <a:off x="3145338" y="15527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450" name="Google Shape;1450;p31"/>
          <p:cNvSpPr txBox="1">
            <a:spLocks noGrp="1"/>
          </p:cNvSpPr>
          <p:nvPr>
            <p:ph type="subTitle" idx="1"/>
          </p:nvPr>
        </p:nvSpPr>
        <p:spPr>
          <a:xfrm>
            <a:off x="72000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a gas giant and the biggest planet in the Solar System</a:t>
            </a:r>
            <a:endParaRPr/>
          </a:p>
        </p:txBody>
      </p:sp>
      <p:sp>
        <p:nvSpPr>
          <p:cNvPr id="1451" name="Google Shape;1451;p31"/>
          <p:cNvSpPr txBox="1">
            <a:spLocks noGrp="1"/>
          </p:cNvSpPr>
          <p:nvPr>
            <p:ph type="title" idx="4"/>
          </p:nvPr>
        </p:nvSpPr>
        <p:spPr>
          <a:xfrm>
            <a:off x="720005"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452" name="Google Shape;1452;p31"/>
          <p:cNvSpPr txBox="1">
            <a:spLocks noGrp="1"/>
          </p:cNvSpPr>
          <p:nvPr>
            <p:ph type="title" idx="5"/>
          </p:nvPr>
        </p:nvSpPr>
        <p:spPr>
          <a:xfrm>
            <a:off x="3145338" y="3077200"/>
            <a:ext cx="21432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453" name="Google Shape;1453;p31"/>
          <p:cNvSpPr txBox="1">
            <a:spLocks noGrp="1"/>
          </p:cNvSpPr>
          <p:nvPr>
            <p:ph type="subTitle" idx="3"/>
          </p:nvPr>
        </p:nvSpPr>
        <p:spPr>
          <a:xfrm>
            <a:off x="3145330" y="19317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 It’s full of iron oxide dust</a:t>
            </a:r>
            <a:endParaRPr/>
          </a:p>
        </p:txBody>
      </p:sp>
      <p:sp>
        <p:nvSpPr>
          <p:cNvPr id="1454" name="Google Shape;1454;p31"/>
          <p:cNvSpPr txBox="1">
            <a:spLocks noGrp="1"/>
          </p:cNvSpPr>
          <p:nvPr>
            <p:ph type="subTitle" idx="6"/>
          </p:nvPr>
        </p:nvSpPr>
        <p:spPr>
          <a:xfrm>
            <a:off x="72000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455" name="Google Shape;1455;p31"/>
          <p:cNvSpPr txBox="1">
            <a:spLocks noGrp="1"/>
          </p:cNvSpPr>
          <p:nvPr>
            <p:ph type="subTitle" idx="7"/>
          </p:nvPr>
        </p:nvSpPr>
        <p:spPr>
          <a:xfrm>
            <a:off x="3145330" y="3456291"/>
            <a:ext cx="2143200" cy="7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igital Security Consulting by Slidesgo">
  <a:themeElements>
    <a:clrScheme name="Simple Light">
      <a:dk1>
        <a:srgbClr val="F3F3F3"/>
      </a:dk1>
      <a:lt1>
        <a:srgbClr val="000B42"/>
      </a:lt1>
      <a:dk2>
        <a:srgbClr val="00EFFF"/>
      </a:dk2>
      <a:lt2>
        <a:srgbClr val="00C9F8"/>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908</Words>
  <Application>Microsoft Office PowerPoint</Application>
  <PresentationFormat>On-screen Show (16:9)</PresentationFormat>
  <Paragraphs>256</Paragraphs>
  <Slides>25</Slides>
  <Notes>25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25</vt:i4>
      </vt:variant>
    </vt:vector>
  </HeadingPairs>
  <TitlesOfParts>
    <vt:vector size="34" baseType="lpstr">
      <vt:lpstr>Anaheim</vt:lpstr>
      <vt:lpstr>Roboto Condensed Light</vt:lpstr>
      <vt:lpstr>Aldrich</vt:lpstr>
      <vt:lpstr>Arial</vt:lpstr>
      <vt:lpstr>Proxima Nova</vt:lpstr>
      <vt:lpstr>Open Sans</vt:lpstr>
      <vt:lpstr>Saira</vt:lpstr>
      <vt:lpstr>Digital Security Consulting by Slidesgo</vt:lpstr>
      <vt:lpstr>Slidesgo Final Pages</vt:lpstr>
      <vt:lpstr>CWE–209 Generation of Error Message Containing Sensitive Information</vt:lpstr>
      <vt:lpstr>Capture the flag #1 Pronalazak admin username-a</vt:lpstr>
      <vt:lpstr>Capture the flag #3 – Pronalazak stranice sa logovima</vt:lpstr>
      <vt:lpstr>Capture the flag #4 – Pronalazak promokoda</vt:lpstr>
      <vt:lpstr>Capture the flag #5 – Pronalazak tajnog sastojka</vt:lpstr>
      <vt:lpstr>Capture the flag #6 – Pronalazak tajne promocije</vt:lpstr>
      <vt:lpstr>Project and strategy definition</vt:lpstr>
      <vt:lpstr>Decisions: The sweet spot</vt:lpstr>
      <vt:lpstr>Strategic perspectives</vt:lpstr>
      <vt:lpstr>Awesome words</vt:lpstr>
      <vt:lpstr>Digital Security Consulting</vt:lpstr>
      <vt:lpstr>Strong business plan</vt:lpstr>
      <vt:lpstr>Strong business case</vt:lpstr>
      <vt:lpstr>Pricing strategy</vt:lpstr>
      <vt:lpstr>Prioritization matrix</vt:lpstr>
      <vt:lpstr>Buyer persona</vt:lpstr>
      <vt:lpstr>Sales and strategy plan</vt:lpstr>
      <vt:lpstr>$489,300</vt:lpstr>
      <vt:lpstr>$20,000</vt:lpstr>
      <vt:lpstr>Waterfall management plan</vt:lpstr>
      <vt:lpstr>Profitability ratios</vt:lpstr>
      <vt:lpstr>Thanks!</vt:lpstr>
      <vt:lpstr>Alternative resources</vt:lpstr>
      <vt:lpstr>Resources</vt:lpstr>
      <vt:lpstr>Fonts &amp; colors used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CWE–209 Generation of Error Message Containing Sensitive Information</dc:title>
  <cp:lastModifiedBy>Microsoft account</cp:lastModifiedBy>
  <cp:revision>14</cp:revision>
  <dcterms:modified xsi:type="dcterms:W3CDTF">2023-12-25T23:31:02Z</dcterms:modified>
</cp:coreProperties>
</file>